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modernComment_7FFFF515_48043EAF.xml" ContentType="application/vnd.ms-powerpoint.comment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notesSlides/notesSlide10.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drawings/drawing1.xml" ContentType="application/vnd.openxmlformats-officedocument.drawingml.chartshapes+xml"/>
  <Override PartName="/ppt/notesSlides/notesSlide11.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bookmarkIdSeed="6">
  <p:sldMasterIdLst>
    <p:sldMasterId id="2147484377" r:id="rId4"/>
  </p:sldMasterIdLst>
  <p:notesMasterIdLst>
    <p:notesMasterId r:id="rId23"/>
  </p:notesMasterIdLst>
  <p:handoutMasterIdLst>
    <p:handoutMasterId r:id="rId24"/>
  </p:handoutMasterIdLst>
  <p:sldIdLst>
    <p:sldId id="2147480844" r:id="rId5"/>
    <p:sldId id="2147480845" r:id="rId6"/>
    <p:sldId id="2147480846" r:id="rId7"/>
    <p:sldId id="2147480848" r:id="rId8"/>
    <p:sldId id="2147480850" r:id="rId9"/>
    <p:sldId id="2147480852" r:id="rId10"/>
    <p:sldId id="2147480853" r:id="rId11"/>
    <p:sldId id="2147480854" r:id="rId12"/>
    <p:sldId id="2147480866" r:id="rId13"/>
    <p:sldId id="2147480861" r:id="rId14"/>
    <p:sldId id="2147480856" r:id="rId15"/>
    <p:sldId id="2147480857" r:id="rId16"/>
    <p:sldId id="2147480858" r:id="rId17"/>
    <p:sldId id="2147480859" r:id="rId18"/>
    <p:sldId id="2147480862" r:id="rId19"/>
    <p:sldId id="2147480863" r:id="rId20"/>
    <p:sldId id="2147480864" r:id="rId21"/>
    <p:sldId id="2147480865" r:id="rId22"/>
  </p:sldIdLst>
  <p:sldSz cx="12192000" cy="6858000"/>
  <p:notesSz cx="7010400" cy="9296400"/>
  <p:embeddedFontLst>
    <p:embeddedFont>
      <p:font typeface="Barlow" panose="00000500000000000000" pitchFamily="2" charset="0"/>
      <p:regular r:id="rId25"/>
      <p:bold r:id="rId26"/>
      <p:italic r:id="rId27"/>
      <p:boldItalic r:id="rId28"/>
    </p:embeddedFont>
  </p:embeddedFontLst>
  <p:custDataLst>
    <p:tags r:id="rId29"/>
  </p:custData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96" userDrawn="1">
          <p15:clr>
            <a:srgbClr val="A4A3A4"/>
          </p15:clr>
        </p15:guide>
        <p15:guide id="2" pos="279" userDrawn="1">
          <p15:clr>
            <a:srgbClr val="A4A3A4"/>
          </p15:clr>
        </p15:guide>
        <p15:guide id="3" orient="horz" pos="4176" userDrawn="1">
          <p15:clr>
            <a:srgbClr val="A4A3A4"/>
          </p15:clr>
        </p15:guide>
        <p15:guide id="4" orient="horz" pos="1272" userDrawn="1">
          <p15:clr>
            <a:srgbClr val="A4A3A4"/>
          </p15:clr>
        </p15:guide>
        <p15:guide id="5" orient="horz" pos="336"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B140703-66B7-CC01-3C20-BF1258820493}" name="Martin De Bruin" initials="MD" userId="S::m.de.bruin@ioresearch.nl::ef7ec9ff-11df-490d-9f9c-6e29dcc3c34c" providerId="AD"/>
  <p188:author id="{62FFE43D-061A-00F3-A893-3BFFE39FD791}" name="Dionne van Lint" initials="Dv" userId="S::d.vanlint@ioresearch.nl::dc90f5db-7b99-4d0e-ad75-32f993f93c1e" providerId="AD"/>
  <p188:author id="{854A019A-6131-7FDA-9F18-22D85D2D75F9}" name="Julia Nurse" initials="JN" userId="S::julia.nurse@Ipsos.com::a0f02c22-5676-46e0-8925-6d7c362befa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omain Carette" initials="RC" lastIdx="1" clrIdx="0">
    <p:extLst>
      <p:ext uri="{19B8F6BF-5375-455C-9EA6-DF929625EA0E}">
        <p15:presenceInfo xmlns:p15="http://schemas.microsoft.com/office/powerpoint/2012/main" userId="f5b5fcd6593eb51e" providerId="Windows Live"/>
      </p:ext>
    </p:extLst>
  </p:cmAuthor>
  <p:cmAuthor id="2" name="Julia Nurse" initials="JN" lastIdx="80" clrIdx="1">
    <p:extLst>
      <p:ext uri="{19B8F6BF-5375-455C-9EA6-DF929625EA0E}">
        <p15:presenceInfo xmlns:p15="http://schemas.microsoft.com/office/powerpoint/2012/main" userId="S::julia.nurse@Ipsos.com::a0f02c22-5676-46e0-8925-6d7c362befa2" providerId="AD"/>
      </p:ext>
    </p:extLst>
  </p:cmAuthor>
  <p:cmAuthor id="3" name="Ian Jarvis" initials="IJ" lastIdx="14" clrIdx="2">
    <p:extLst>
      <p:ext uri="{19B8F6BF-5375-455C-9EA6-DF929625EA0E}">
        <p15:presenceInfo xmlns:p15="http://schemas.microsoft.com/office/powerpoint/2012/main" userId="S-1-5-21-3343930222-3471731563-1258133589-336814" providerId="AD"/>
      </p:ext>
    </p:extLst>
  </p:cmAuthor>
  <p:cmAuthor id="4" name="Hannah Williams" initials="HW" lastIdx="3" clrIdx="3">
    <p:extLst>
      <p:ext uri="{19B8F6BF-5375-455C-9EA6-DF929625EA0E}">
        <p15:presenceInfo xmlns:p15="http://schemas.microsoft.com/office/powerpoint/2012/main" userId="S::hannah.williams@ipsos.com::5910482a-1124-4d8f-8118-860f2cd0264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535B"/>
    <a:srgbClr val="F0693A"/>
    <a:srgbClr val="F6A589"/>
    <a:srgbClr val="DDEDDF"/>
    <a:srgbClr val="EEEFEE"/>
    <a:srgbClr val="92C599"/>
    <a:srgbClr val="96D4CE"/>
    <a:srgbClr val="00ACA7"/>
    <a:srgbClr val="FFFFFF"/>
    <a:srgbClr val="1019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5612" autoAdjust="0"/>
  </p:normalViewPr>
  <p:slideViewPr>
    <p:cSldViewPr snapToGrid="0" showGuides="1">
      <p:cViewPr varScale="1">
        <p:scale>
          <a:sx n="92" d="100"/>
          <a:sy n="92" d="100"/>
        </p:scale>
        <p:origin x="1230" y="84"/>
      </p:cViewPr>
      <p:guideLst>
        <p:guide orient="horz" pos="696"/>
        <p:guide pos="279"/>
        <p:guide orient="horz" pos="4176"/>
        <p:guide orient="horz" pos="1272"/>
        <p:guide orient="horz" pos="336"/>
      </p:guideLst>
    </p:cSldViewPr>
  </p:slideViewPr>
  <p:outlineViewPr>
    <p:cViewPr>
      <p:scale>
        <a:sx n="33" d="100"/>
        <a:sy n="33" d="100"/>
      </p:scale>
      <p:origin x="0" y="-273066"/>
    </p:cViewPr>
  </p:outlineViewPr>
  <p:notesTextViewPr>
    <p:cViewPr>
      <p:scale>
        <a:sx n="75" d="100"/>
        <a:sy n="75" d="100"/>
      </p:scale>
      <p:origin x="0" y="0"/>
    </p:cViewPr>
  </p:notesTextViewPr>
  <p:sorterViewPr>
    <p:cViewPr>
      <p:scale>
        <a:sx n="90" d="100"/>
        <a:sy n="90" d="100"/>
      </p:scale>
      <p:origin x="0" y="-40554"/>
    </p:cViewPr>
  </p:sorterViewPr>
  <p:notesViewPr>
    <p:cSldViewPr snapToGrid="0" showGuides="1">
      <p:cViewPr>
        <p:scale>
          <a:sx n="125" d="100"/>
          <a:sy n="125" d="100"/>
        </p:scale>
        <p:origin x="4848" y="-15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2.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1.fntdata"/><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font" Target="fonts/font4.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3.fntdata"/><Relationship Id="rId30" Type="http://schemas.openxmlformats.org/officeDocument/2006/relationships/commentAuthors" Target="commentAuthors.xml"/><Relationship Id="rId35" Type="http://schemas.microsoft.com/office/2018/10/relationships/authors" Target="authors.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5" Type="http://schemas.openxmlformats.org/officeDocument/2006/relationships/chartUserShapes" Target="../drawings/drawing1.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Blad1!$B$1</c:f>
              <c:strCache>
                <c:ptCount val="1"/>
                <c:pt idx="0">
                  <c:v>Kolom1</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20DD-4E59-BCE1-99D2CC00DB74}"/>
              </c:ext>
            </c:extLst>
          </c:dPt>
          <c:dPt>
            <c:idx val="1"/>
            <c:bubble3D val="0"/>
            <c:spPr>
              <a:solidFill>
                <a:schemeClr val="accent2"/>
              </a:solidFill>
              <a:ln w="19050">
                <a:noFill/>
              </a:ln>
              <a:effectLst/>
            </c:spPr>
            <c:extLst>
              <c:ext xmlns:c16="http://schemas.microsoft.com/office/drawing/2014/chart" uri="{C3380CC4-5D6E-409C-BE32-E72D297353CC}">
                <c16:uniqueId val="{00000003-20DD-4E59-BCE1-99D2CC00DB74}"/>
              </c:ext>
            </c:extLst>
          </c:dPt>
          <c:dPt>
            <c:idx val="2"/>
            <c:bubble3D val="0"/>
            <c:spPr>
              <a:solidFill>
                <a:schemeClr val="tx2"/>
              </a:solidFill>
              <a:ln w="19050">
                <a:noFill/>
              </a:ln>
              <a:effectLst/>
            </c:spPr>
            <c:extLst>
              <c:ext xmlns:c16="http://schemas.microsoft.com/office/drawing/2014/chart" uri="{C3380CC4-5D6E-409C-BE32-E72D297353CC}">
                <c16:uniqueId val="{00000005-20DD-4E59-BCE1-99D2CC00DB74}"/>
              </c:ext>
            </c:extLst>
          </c:dPt>
          <c:dPt>
            <c:idx val="3"/>
            <c:bubble3D val="0"/>
            <c:spPr>
              <a:solidFill>
                <a:schemeClr val="accent3"/>
              </a:solidFill>
              <a:ln w="19050">
                <a:noFill/>
              </a:ln>
              <a:effectLst/>
            </c:spPr>
            <c:extLst>
              <c:ext xmlns:c16="http://schemas.microsoft.com/office/drawing/2014/chart" uri="{C3380CC4-5D6E-409C-BE32-E72D297353CC}">
                <c16:uniqueId val="{00000007-20DD-4E59-BCE1-99D2CC00DB74}"/>
              </c:ext>
            </c:extLst>
          </c:dPt>
          <c:dPt>
            <c:idx val="4"/>
            <c:bubble3D val="0"/>
            <c:spPr>
              <a:solidFill>
                <a:schemeClr val="accent4"/>
              </a:solidFill>
              <a:ln w="19050">
                <a:noFill/>
              </a:ln>
              <a:effectLst/>
            </c:spPr>
            <c:extLst>
              <c:ext xmlns:c16="http://schemas.microsoft.com/office/drawing/2014/chart" uri="{C3380CC4-5D6E-409C-BE32-E72D297353CC}">
                <c16:uniqueId val="{00000009-20DD-4E59-BCE1-99D2CC00DB74}"/>
              </c:ext>
            </c:extLst>
          </c:dPt>
          <c:dPt>
            <c:idx val="5"/>
            <c:bubble3D val="0"/>
            <c:spPr>
              <a:solidFill>
                <a:schemeClr val="accent5"/>
              </a:solidFill>
              <a:ln w="19050">
                <a:noFill/>
              </a:ln>
              <a:effectLst/>
            </c:spPr>
            <c:extLst>
              <c:ext xmlns:c16="http://schemas.microsoft.com/office/drawing/2014/chart" uri="{C3380CC4-5D6E-409C-BE32-E72D297353CC}">
                <c16:uniqueId val="{0000000B-20DD-4E59-BCE1-99D2CC00DB74}"/>
              </c:ext>
            </c:extLst>
          </c:dPt>
          <c:dPt>
            <c:idx val="6"/>
            <c:bubble3D val="0"/>
            <c:spPr>
              <a:solidFill>
                <a:schemeClr val="accent5">
                  <a:lumMod val="60000"/>
                  <a:lumOff val="40000"/>
                </a:schemeClr>
              </a:solidFill>
              <a:ln w="19050">
                <a:noFill/>
              </a:ln>
              <a:effectLst/>
            </c:spPr>
            <c:extLst>
              <c:ext xmlns:c16="http://schemas.microsoft.com/office/drawing/2014/chart" uri="{C3380CC4-5D6E-409C-BE32-E72D297353CC}">
                <c16:uniqueId val="{0000000D-20DD-4E59-BCE1-99D2CC00DB74}"/>
              </c:ext>
            </c:extLst>
          </c:dPt>
          <c:dPt>
            <c:idx val="7"/>
            <c:bubble3D val="0"/>
            <c:spPr>
              <a:solidFill>
                <a:schemeClr val="accent3">
                  <a:lumMod val="60000"/>
                  <a:lumOff val="40000"/>
                </a:schemeClr>
              </a:solidFill>
              <a:ln w="19050">
                <a:noFill/>
              </a:ln>
              <a:effectLst/>
            </c:spPr>
            <c:extLst>
              <c:ext xmlns:c16="http://schemas.microsoft.com/office/drawing/2014/chart" uri="{C3380CC4-5D6E-409C-BE32-E72D297353CC}">
                <c16:uniqueId val="{0000000F-20DD-4E59-BCE1-99D2CC00DB74}"/>
              </c:ext>
            </c:extLst>
          </c:dPt>
          <c:dPt>
            <c:idx val="8"/>
            <c:bubble3D val="0"/>
            <c:spPr>
              <a:solidFill>
                <a:schemeClr val="accent6"/>
              </a:solidFill>
              <a:ln w="19050">
                <a:noFill/>
              </a:ln>
              <a:effectLst/>
            </c:spPr>
            <c:extLst>
              <c:ext xmlns:c16="http://schemas.microsoft.com/office/drawing/2014/chart" uri="{C3380CC4-5D6E-409C-BE32-E72D297353CC}">
                <c16:uniqueId val="{00000011-20DD-4E59-BCE1-99D2CC00DB74}"/>
              </c:ext>
            </c:extLst>
          </c:dPt>
          <c:dPt>
            <c:idx val="9"/>
            <c:bubble3D val="0"/>
            <c:spPr>
              <a:solidFill>
                <a:schemeClr val="accent6">
                  <a:lumMod val="40000"/>
                  <a:lumOff val="60000"/>
                </a:schemeClr>
              </a:solidFill>
              <a:ln w="19050">
                <a:noFill/>
              </a:ln>
              <a:effectLst/>
            </c:spPr>
            <c:extLst>
              <c:ext xmlns:c16="http://schemas.microsoft.com/office/drawing/2014/chart" uri="{C3380CC4-5D6E-409C-BE32-E72D297353CC}">
                <c16:uniqueId val="{00000013-20DD-4E59-BCE1-99D2CC00DB74}"/>
              </c:ext>
            </c:extLst>
          </c:dPt>
          <c:dLbls>
            <c:spPr>
              <a:noFill/>
              <a:ln>
                <a:noFill/>
              </a:ln>
              <a:effectLst/>
            </c:spPr>
            <c:txPr>
              <a:bodyPr rot="0" spcFirstLastPara="1" vertOverflow="ellipsis" vert="horz" wrap="square" anchor="ctr" anchorCtr="1"/>
              <a:lstStyle/>
              <a:p>
                <a:pPr>
                  <a:defRPr sz="1200" b="0" i="0" u="none" strike="noStrike" kern="1200" baseline="0">
                    <a:solidFill>
                      <a:srgbClr val="15535B"/>
                    </a:solidFill>
                    <a:latin typeface="Barlow" panose="00000500000000000000" pitchFamily="2" charset="0"/>
                    <a:ea typeface="+mn-ea"/>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Blad1!$A$2:$A$6</c:f>
              <c:strCache>
                <c:ptCount val="5"/>
                <c:pt idx="0">
                  <c:v>Dagelijks</c:v>
                </c:pt>
                <c:pt idx="1">
                  <c:v>Enkele keren per week</c:v>
                </c:pt>
                <c:pt idx="2">
                  <c:v>Enkele keren per maand</c:v>
                </c:pt>
                <c:pt idx="3">
                  <c:v>Eén of enkele keren per jaar</c:v>
                </c:pt>
                <c:pt idx="4">
                  <c:v>Minder dan één keer per jaar</c:v>
                </c:pt>
              </c:strCache>
            </c:strRef>
          </c:cat>
          <c:val>
            <c:numRef>
              <c:f>Blad1!$B$2:$B$6</c:f>
              <c:numCache>
                <c:formatCode>0%</c:formatCode>
                <c:ptCount val="5"/>
                <c:pt idx="0">
                  <c:v>0.31</c:v>
                </c:pt>
                <c:pt idx="1">
                  <c:v>0.34</c:v>
                </c:pt>
                <c:pt idx="2">
                  <c:v>0.17</c:v>
                </c:pt>
                <c:pt idx="3">
                  <c:v>0.18</c:v>
                </c:pt>
                <c:pt idx="4">
                  <c:v>0.01</c:v>
                </c:pt>
              </c:numCache>
            </c:numRef>
          </c:val>
          <c:extLst>
            <c:ext xmlns:c16="http://schemas.microsoft.com/office/drawing/2014/chart" uri="{C3380CC4-5D6E-409C-BE32-E72D297353CC}">
              <c16:uniqueId val="{00000014-20DD-4E59-BCE1-99D2CC00DB74}"/>
            </c:ext>
          </c:extLst>
        </c:ser>
        <c:dLbls>
          <c:showLegendKey val="0"/>
          <c:showVal val="0"/>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200" b="0" i="0" u="none" strike="noStrike" kern="1200" baseline="0">
              <a:solidFill>
                <a:srgbClr val="15535B"/>
              </a:solidFill>
              <a:latin typeface="Barlow" panose="00000500000000000000" pitchFamily="2" charset="0"/>
              <a:ea typeface="+mn-ea"/>
              <a:cs typeface="+mn-cs"/>
            </a:defRPr>
          </a:pPr>
          <a:endParaRPr lang="nl-NL"/>
        </a:p>
      </c:txPr>
    </c:legend>
    <c:plotVisOnly val="1"/>
    <c:dispBlanksAs val="gap"/>
    <c:showDLblsOverMax val="0"/>
    <c:extLst/>
  </c:chart>
  <c:spPr>
    <a:noFill/>
    <a:ln w="9525" cap="flat" cmpd="sng" algn="ctr">
      <a:noFill/>
      <a:round/>
    </a:ln>
    <a:effectLst/>
  </c:spPr>
  <c:txPr>
    <a:bodyPr/>
    <a:lstStyle/>
    <a:p>
      <a:pPr>
        <a:defRPr sz="1200">
          <a:solidFill>
            <a:srgbClr val="15535B"/>
          </a:solidFill>
          <a:latin typeface="Barlow" panose="00000500000000000000" pitchFamily="2" charset="0"/>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Blad1!$B$1</c:f>
              <c:strCache>
                <c:ptCount val="1"/>
                <c:pt idx="0">
                  <c:v>Reeks 1</c:v>
                </c:pt>
              </c:strCache>
            </c:strRef>
          </c:tx>
          <c:spPr>
            <a:solidFill>
              <a:srgbClr val="103C50"/>
            </a:solidFill>
            <a:ln>
              <a:noFill/>
            </a:ln>
          </c:spPr>
          <c:dPt>
            <c:idx val="0"/>
            <c:bubble3D val="0"/>
            <c:spPr>
              <a:solidFill>
                <a:srgbClr val="15535B"/>
              </a:solidFill>
              <a:ln w="19050">
                <a:noFill/>
              </a:ln>
              <a:effectLst/>
            </c:spPr>
            <c:extLst>
              <c:ext xmlns:c16="http://schemas.microsoft.com/office/drawing/2014/chart" uri="{C3380CC4-5D6E-409C-BE32-E72D297353CC}">
                <c16:uniqueId val="{00000001-E6A5-4CF3-8EEC-01B0F4C6DE38}"/>
              </c:ext>
            </c:extLst>
          </c:dPt>
          <c:dPt>
            <c:idx val="1"/>
            <c:bubble3D val="0"/>
            <c:spPr>
              <a:solidFill>
                <a:srgbClr val="F0693A"/>
              </a:solidFill>
              <a:ln w="19050">
                <a:noFill/>
              </a:ln>
              <a:effectLst/>
            </c:spPr>
            <c:extLst>
              <c:ext xmlns:c16="http://schemas.microsoft.com/office/drawing/2014/chart" uri="{C3380CC4-5D6E-409C-BE32-E72D297353CC}">
                <c16:uniqueId val="{00000003-E6A5-4CF3-8EEC-01B0F4C6DE38}"/>
              </c:ext>
            </c:extLst>
          </c:dPt>
          <c:dPt>
            <c:idx val="2"/>
            <c:bubble3D val="0"/>
            <c:spPr>
              <a:solidFill>
                <a:srgbClr val="ADB0B4"/>
              </a:solidFill>
              <a:ln w="19050">
                <a:noFill/>
              </a:ln>
              <a:effectLst/>
            </c:spPr>
            <c:extLst>
              <c:ext xmlns:c16="http://schemas.microsoft.com/office/drawing/2014/chart" uri="{C3380CC4-5D6E-409C-BE32-E72D297353CC}">
                <c16:uniqueId val="{00000001-FCD6-4B5B-9008-18CF167A30FE}"/>
              </c:ext>
            </c:extLst>
          </c:dPt>
          <c:dPt>
            <c:idx val="3"/>
            <c:bubble3D val="0"/>
            <c:spPr>
              <a:solidFill>
                <a:srgbClr val="103C50"/>
              </a:solidFill>
              <a:ln w="19050">
                <a:noFill/>
              </a:ln>
              <a:effectLst/>
            </c:spPr>
            <c:extLst>
              <c:ext xmlns:c16="http://schemas.microsoft.com/office/drawing/2014/chart" uri="{C3380CC4-5D6E-409C-BE32-E72D297353CC}">
                <c16:uniqueId val="{00000002-FCD6-4B5B-9008-18CF167A30FE}"/>
              </c:ext>
            </c:extLst>
          </c:dPt>
          <c:dPt>
            <c:idx val="4"/>
            <c:bubble3D val="0"/>
            <c:spPr>
              <a:solidFill>
                <a:srgbClr val="103C50"/>
              </a:solidFill>
              <a:ln w="19050">
                <a:noFill/>
              </a:ln>
              <a:effectLst/>
            </c:spPr>
            <c:extLst>
              <c:ext xmlns:c16="http://schemas.microsoft.com/office/drawing/2014/chart" uri="{C3380CC4-5D6E-409C-BE32-E72D297353CC}">
                <c16:uniqueId val="{00000003-FCD6-4B5B-9008-18CF167A30FE}"/>
              </c:ext>
            </c:extLst>
          </c:dPt>
          <c:dPt>
            <c:idx val="5"/>
            <c:bubble3D val="0"/>
            <c:spPr>
              <a:solidFill>
                <a:srgbClr val="103C50"/>
              </a:solidFill>
              <a:ln w="19050">
                <a:noFill/>
              </a:ln>
              <a:effectLst/>
            </c:spPr>
            <c:extLst>
              <c:ext xmlns:c16="http://schemas.microsoft.com/office/drawing/2014/chart" uri="{C3380CC4-5D6E-409C-BE32-E72D297353CC}">
                <c16:uniqueId val="{00000004-FCD6-4B5B-9008-18CF167A30FE}"/>
              </c:ext>
            </c:extLst>
          </c:dPt>
          <c:dPt>
            <c:idx val="6"/>
            <c:bubble3D val="0"/>
            <c:spPr>
              <a:solidFill>
                <a:srgbClr val="103C50"/>
              </a:solidFill>
              <a:ln w="19050">
                <a:noFill/>
              </a:ln>
              <a:effectLst/>
            </c:spPr>
            <c:extLst>
              <c:ext xmlns:c16="http://schemas.microsoft.com/office/drawing/2014/chart" uri="{C3380CC4-5D6E-409C-BE32-E72D297353CC}">
                <c16:uniqueId val="{00000005-FCD6-4B5B-9008-18CF167A30FE}"/>
              </c:ext>
            </c:extLst>
          </c:dPt>
          <c:dPt>
            <c:idx val="7"/>
            <c:bubble3D val="0"/>
            <c:spPr>
              <a:solidFill>
                <a:srgbClr val="103C50"/>
              </a:solidFill>
              <a:ln w="19050">
                <a:noFill/>
              </a:ln>
              <a:effectLst/>
            </c:spPr>
            <c:extLst>
              <c:ext xmlns:c16="http://schemas.microsoft.com/office/drawing/2014/chart" uri="{C3380CC4-5D6E-409C-BE32-E72D297353CC}">
                <c16:uniqueId val="{00000006-FCD6-4B5B-9008-18CF167A30FE}"/>
              </c:ext>
            </c:extLst>
          </c:dPt>
          <c:dPt>
            <c:idx val="8"/>
            <c:bubble3D val="0"/>
            <c:spPr>
              <a:solidFill>
                <a:srgbClr val="103C50"/>
              </a:solidFill>
              <a:ln w="19050">
                <a:noFill/>
              </a:ln>
              <a:effectLst/>
            </c:spPr>
            <c:extLst>
              <c:ext xmlns:c16="http://schemas.microsoft.com/office/drawing/2014/chart" uri="{C3380CC4-5D6E-409C-BE32-E72D297353CC}">
                <c16:uniqueId val="{00000007-FCD6-4B5B-9008-18CF167A30FE}"/>
              </c:ext>
            </c:extLst>
          </c:dPt>
          <c:dPt>
            <c:idx val="9"/>
            <c:bubble3D val="0"/>
            <c:spPr>
              <a:solidFill>
                <a:srgbClr val="103C50"/>
              </a:solidFill>
              <a:ln w="19050">
                <a:noFill/>
              </a:ln>
              <a:effectLst/>
            </c:spPr>
            <c:extLst>
              <c:ext xmlns:c16="http://schemas.microsoft.com/office/drawing/2014/chart" uri="{C3380CC4-5D6E-409C-BE32-E72D297353CC}">
                <c16:uniqueId val="{00000008-FCD6-4B5B-9008-18CF167A30FE}"/>
              </c:ext>
            </c:extLst>
          </c:dPt>
          <c:dLbls>
            <c:dLbl>
              <c:idx val="0"/>
              <c:layout>
                <c:manualLayout>
                  <c:x val="-0.1392554307021002"/>
                  <c:y val="0.14209037693854534"/>
                </c:manualLayout>
              </c:layout>
              <c:spPr>
                <a:noFill/>
                <a:ln>
                  <a:noFill/>
                </a:ln>
                <a:effectLst/>
              </c:spPr>
              <c:txPr>
                <a:bodyPr rot="0" spcFirstLastPara="1" vertOverflow="ellipsis" vert="horz" wrap="square" anchor="ctr" anchorCtr="1"/>
                <a:lstStyle/>
                <a:p>
                  <a:pPr>
                    <a:defRPr sz="2400" b="0" i="0" u="none" strike="noStrike" kern="1200" baseline="0">
                      <a:solidFill>
                        <a:schemeClr val="bg1"/>
                      </a:solidFill>
                      <a:latin typeface="Barlow" panose="00000500000000000000" pitchFamily="2" charset="0"/>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6A5-4CF3-8EEC-01B0F4C6DE38}"/>
                </c:ext>
              </c:extLst>
            </c:dLbl>
            <c:dLbl>
              <c:idx val="1"/>
              <c:layout>
                <c:manualLayout>
                  <c:x val="9.2836953801400099E-2"/>
                  <c:y val="-0.23050216703364024"/>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6A5-4CF3-8EEC-01B0F4C6DE38}"/>
                </c:ext>
              </c:extLst>
            </c:dLbl>
            <c:dLbl>
              <c:idx val="2"/>
              <c:layout>
                <c:manualLayout>
                  <c:x val="0.11238157565432641"/>
                  <c:y val="0.16735088839428675"/>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CD6-4B5B-9008-18CF167A30FE}"/>
                </c:ext>
              </c:extLst>
            </c:dLbl>
            <c:spPr>
              <a:noFill/>
              <a:ln>
                <a:noFill/>
              </a:ln>
              <a:effectLst/>
            </c:spPr>
            <c:txPr>
              <a:bodyPr rot="0" spcFirstLastPara="1" vertOverflow="ellipsis" vert="horz" wrap="square" anchor="ctr" anchorCtr="1"/>
              <a:lstStyle/>
              <a:p>
                <a:pPr>
                  <a:defRPr sz="2400" b="0" i="0" u="none" strike="noStrike" kern="1200" baseline="0">
                    <a:solidFill>
                      <a:srgbClr val="15535B"/>
                    </a:solidFill>
                    <a:latin typeface="Barlow" panose="00000500000000000000" pitchFamily="2" charset="0"/>
                    <a:ea typeface="+mn-ea"/>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Blad1!$A$2:$A$4</c:f>
              <c:strCache>
                <c:ptCount val="3"/>
                <c:pt idx="0">
                  <c:v>Ja </c:v>
                </c:pt>
                <c:pt idx="1">
                  <c:v>Nee, geen mobile access, wel elektronische toegang</c:v>
                </c:pt>
                <c:pt idx="2">
                  <c:v>Nee, helemaal geen elektronische toegang</c:v>
                </c:pt>
              </c:strCache>
            </c:strRef>
          </c:cat>
          <c:val>
            <c:numRef>
              <c:f>Blad1!$B$2:$B$4</c:f>
              <c:numCache>
                <c:formatCode>0%</c:formatCode>
                <c:ptCount val="3"/>
                <c:pt idx="0">
                  <c:v>0.26</c:v>
                </c:pt>
                <c:pt idx="1">
                  <c:v>0.55000000000000004</c:v>
                </c:pt>
                <c:pt idx="2">
                  <c:v>0.19</c:v>
                </c:pt>
              </c:numCache>
            </c:numRef>
          </c:val>
          <c:extLst>
            <c:ext xmlns:c16="http://schemas.microsoft.com/office/drawing/2014/chart" uri="{C3380CC4-5D6E-409C-BE32-E72D297353CC}">
              <c16:uniqueId val="{00000000-FCD6-4B5B-9008-18CF167A30FE}"/>
            </c:ext>
          </c:extLst>
        </c:ser>
        <c:dLbls>
          <c:showLegendKey val="0"/>
          <c:showVal val="0"/>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050" b="0" i="0" u="none" strike="noStrike" kern="1200" baseline="0">
              <a:solidFill>
                <a:srgbClr val="15535B"/>
              </a:solidFill>
              <a:latin typeface="Barlow" panose="00000500000000000000" pitchFamily="2" charset="0"/>
              <a:ea typeface="+mn-ea"/>
              <a:cs typeface="+mn-cs"/>
            </a:defRPr>
          </a:pPr>
          <a:endParaRPr lang="nl-NL"/>
        </a:p>
      </c:txPr>
    </c:legend>
    <c:plotVisOnly val="1"/>
    <c:dispBlanksAs val="gap"/>
    <c:showDLblsOverMax val="0"/>
    <c:extLst/>
  </c:chart>
  <c:spPr>
    <a:noFill/>
    <a:ln w="9525" cap="flat" cmpd="sng" algn="ctr">
      <a:noFill/>
      <a:round/>
    </a:ln>
    <a:effectLst/>
  </c:spPr>
  <c:txPr>
    <a:bodyPr/>
    <a:lstStyle/>
    <a:p>
      <a:pPr>
        <a:defRPr>
          <a:solidFill>
            <a:srgbClr val="15535B"/>
          </a:solidFill>
          <a:latin typeface="Barlow" panose="00000500000000000000" pitchFamily="2" charset="0"/>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585552827874581E-2"/>
          <c:y val="0"/>
          <c:w val="0.85476995281133783"/>
          <c:h val="0.95823740358978582"/>
        </c:manualLayout>
      </c:layout>
      <c:ofPieChart>
        <c:ofPieType val="pie"/>
        <c:varyColors val="1"/>
        <c:ser>
          <c:idx val="0"/>
          <c:order val="0"/>
          <c:tx>
            <c:strRef>
              <c:f>Blad1!$B$1</c:f>
              <c:strCache>
                <c:ptCount val="1"/>
                <c:pt idx="0">
                  <c:v>Reeks 1</c:v>
                </c:pt>
              </c:strCache>
            </c:strRef>
          </c:tx>
          <c:spPr>
            <a:ln>
              <a:noFill/>
            </a:ln>
          </c:spPr>
          <c:dPt>
            <c:idx val="0"/>
            <c:bubble3D val="0"/>
            <c:spPr>
              <a:solidFill>
                <a:srgbClr val="00ACA7"/>
              </a:solidFill>
              <a:ln w="19050">
                <a:noFill/>
              </a:ln>
              <a:effectLst/>
            </c:spPr>
            <c:extLst>
              <c:ext xmlns:c16="http://schemas.microsoft.com/office/drawing/2014/chart" uri="{C3380CC4-5D6E-409C-BE32-E72D297353CC}">
                <c16:uniqueId val="{00000001-BFB3-4D7A-8F75-B8B5C4F38FFB}"/>
              </c:ext>
            </c:extLst>
          </c:dPt>
          <c:dPt>
            <c:idx val="1"/>
            <c:bubble3D val="0"/>
            <c:spPr>
              <a:solidFill>
                <a:srgbClr val="DDEDDF">
                  <a:lumMod val="75000"/>
                </a:srgbClr>
              </a:solidFill>
              <a:ln w="19050">
                <a:noFill/>
              </a:ln>
              <a:effectLst/>
            </c:spPr>
            <c:extLst>
              <c:ext xmlns:c16="http://schemas.microsoft.com/office/drawing/2014/chart" uri="{C3380CC4-5D6E-409C-BE32-E72D297353CC}">
                <c16:uniqueId val="{00000003-BFB3-4D7A-8F75-B8B5C4F38FFB}"/>
              </c:ext>
            </c:extLst>
          </c:dPt>
          <c:dPt>
            <c:idx val="2"/>
            <c:bubble3D val="0"/>
            <c:spPr>
              <a:solidFill>
                <a:srgbClr val="96D4CE"/>
              </a:solidFill>
              <a:ln w="19050">
                <a:noFill/>
              </a:ln>
              <a:effectLst/>
            </c:spPr>
            <c:extLst>
              <c:ext xmlns:c16="http://schemas.microsoft.com/office/drawing/2014/chart" uri="{C3380CC4-5D6E-409C-BE32-E72D297353CC}">
                <c16:uniqueId val="{00000005-BFB3-4D7A-8F75-B8B5C4F38FFB}"/>
              </c:ext>
            </c:extLst>
          </c:dPt>
          <c:dPt>
            <c:idx val="3"/>
            <c:bubble3D val="0"/>
            <c:spPr>
              <a:solidFill>
                <a:srgbClr val="F0693A">
                  <a:lumMod val="60000"/>
                  <a:lumOff val="40000"/>
                </a:srgbClr>
              </a:solidFill>
              <a:ln w="19050">
                <a:noFill/>
              </a:ln>
              <a:effectLst/>
            </c:spPr>
            <c:extLst>
              <c:ext xmlns:c16="http://schemas.microsoft.com/office/drawing/2014/chart" uri="{C3380CC4-5D6E-409C-BE32-E72D297353CC}">
                <c16:uniqueId val="{00000007-BFB3-4D7A-8F75-B8B5C4F38FFB}"/>
              </c:ext>
            </c:extLst>
          </c:dPt>
          <c:dPt>
            <c:idx val="4"/>
            <c:bubble3D val="0"/>
            <c:spPr>
              <a:solidFill>
                <a:srgbClr val="F0693A"/>
              </a:solidFill>
              <a:ln w="19050">
                <a:noFill/>
              </a:ln>
              <a:effectLst/>
            </c:spPr>
            <c:extLst>
              <c:ext xmlns:c16="http://schemas.microsoft.com/office/drawing/2014/chart" uri="{C3380CC4-5D6E-409C-BE32-E72D297353CC}">
                <c16:uniqueId val="{00000009-BFB3-4D7A-8F75-B8B5C4F38FFB}"/>
              </c:ext>
            </c:extLst>
          </c:dPt>
          <c:dPt>
            <c:idx val="5"/>
            <c:bubble3D val="0"/>
            <c:spPr>
              <a:solidFill>
                <a:srgbClr val="15535B"/>
              </a:solidFill>
              <a:ln w="19050">
                <a:noFill/>
              </a:ln>
              <a:effectLst/>
            </c:spPr>
            <c:extLst>
              <c:ext xmlns:c16="http://schemas.microsoft.com/office/drawing/2014/chart" uri="{C3380CC4-5D6E-409C-BE32-E72D297353CC}">
                <c16:uniqueId val="{0000000B-BFB3-4D7A-8F75-B8B5C4F38FFB}"/>
              </c:ext>
            </c:extLst>
          </c:dPt>
          <c:dPt>
            <c:idx val="6"/>
            <c:bubble3D val="0"/>
            <c:spPr>
              <a:solidFill>
                <a:schemeClr val="accent5">
                  <a:lumMod val="60000"/>
                  <a:lumOff val="40000"/>
                </a:schemeClr>
              </a:solidFill>
              <a:ln w="19050">
                <a:noFill/>
              </a:ln>
              <a:effectLst/>
            </c:spPr>
            <c:extLst>
              <c:ext xmlns:c16="http://schemas.microsoft.com/office/drawing/2014/chart" uri="{C3380CC4-5D6E-409C-BE32-E72D297353CC}">
                <c16:uniqueId val="{0000000D-BFB3-4D7A-8F75-B8B5C4F38FFB}"/>
              </c:ext>
            </c:extLst>
          </c:dPt>
          <c:dPt>
            <c:idx val="7"/>
            <c:bubble3D val="0"/>
            <c:spPr>
              <a:solidFill>
                <a:schemeClr val="accent3">
                  <a:lumMod val="60000"/>
                  <a:lumOff val="40000"/>
                </a:schemeClr>
              </a:solidFill>
              <a:ln w="19050">
                <a:noFill/>
              </a:ln>
              <a:effectLst/>
            </c:spPr>
            <c:extLst>
              <c:ext xmlns:c16="http://schemas.microsoft.com/office/drawing/2014/chart" uri="{C3380CC4-5D6E-409C-BE32-E72D297353CC}">
                <c16:uniqueId val="{0000000F-BFB3-4D7A-8F75-B8B5C4F38FFB}"/>
              </c:ext>
            </c:extLst>
          </c:dPt>
          <c:dPt>
            <c:idx val="8"/>
            <c:bubble3D val="0"/>
            <c:spPr>
              <a:solidFill>
                <a:schemeClr val="accent6"/>
              </a:solidFill>
              <a:ln w="19050">
                <a:noFill/>
              </a:ln>
              <a:effectLst/>
            </c:spPr>
            <c:extLst>
              <c:ext xmlns:c16="http://schemas.microsoft.com/office/drawing/2014/chart" uri="{C3380CC4-5D6E-409C-BE32-E72D297353CC}">
                <c16:uniqueId val="{00000011-BFB3-4D7A-8F75-B8B5C4F38FFB}"/>
              </c:ext>
            </c:extLst>
          </c:dPt>
          <c:dPt>
            <c:idx val="9"/>
            <c:bubble3D val="0"/>
            <c:spPr>
              <a:solidFill>
                <a:schemeClr val="accent6">
                  <a:lumMod val="40000"/>
                  <a:lumOff val="60000"/>
                </a:schemeClr>
              </a:solidFill>
              <a:ln w="19050">
                <a:noFill/>
              </a:ln>
              <a:effectLst/>
            </c:spPr>
            <c:extLst>
              <c:ext xmlns:c16="http://schemas.microsoft.com/office/drawing/2014/chart" uri="{C3380CC4-5D6E-409C-BE32-E72D297353CC}">
                <c16:uniqueId val="{00000013-BFB3-4D7A-8F75-B8B5C4F38FFB}"/>
              </c:ext>
            </c:extLst>
          </c:dPt>
          <c:dLbls>
            <c:dLbl>
              <c:idx val="0"/>
              <c:layout>
                <c:manualLayout>
                  <c:x val="8.5006526091569931E-2"/>
                  <c:y val="-8.6920700800362002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FB3-4D7A-8F75-B8B5C4F38FFB}"/>
                </c:ext>
              </c:extLst>
            </c:dLbl>
            <c:dLbl>
              <c:idx val="1"/>
              <c:layout>
                <c:manualLayout>
                  <c:x val="0.11000844553026709"/>
                  <c:y val="9.6988796283944065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FB3-4D7A-8F75-B8B5C4F38FFB}"/>
                </c:ext>
              </c:extLst>
            </c:dLbl>
            <c:dLbl>
              <c:idx val="2"/>
              <c:layout>
                <c:manualLayout>
                  <c:x val="-0.120009213305746"/>
                  <c:y val="1.7248430320671655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FB3-4D7A-8F75-B8B5C4F38FFB}"/>
                </c:ext>
              </c:extLst>
            </c:dLbl>
            <c:dLbl>
              <c:idx val="3"/>
              <c:layout>
                <c:manualLayout>
                  <c:x val="8.5006526091570028E-2"/>
                  <c:y val="-0.14755057906050481"/>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FB3-4D7A-8F75-B8B5C4F38FFB}"/>
                </c:ext>
              </c:extLst>
            </c:dLbl>
            <c:dLbl>
              <c:idx val="4"/>
              <c:layout>
                <c:manualLayout>
                  <c:x val="9.7507485810918545E-2"/>
                  <c:y val="0.15050159064171484"/>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FB3-4D7A-8F75-B8B5C4F38FFB}"/>
                </c:ext>
              </c:extLst>
            </c:dLbl>
            <c:dLbl>
              <c:idx val="5"/>
              <c:layout>
                <c:manualLayout>
                  <c:x val="-0.19743011766651378"/>
                  <c:y val="5.9078322403359057E-3"/>
                </c:manualLayout>
              </c:layout>
              <c:spPr>
                <a:noFill/>
                <a:ln>
                  <a:noFill/>
                </a:ln>
                <a:effectLst/>
              </c:spPr>
              <c:txPr>
                <a:bodyPr rot="0" spcFirstLastPara="1" vertOverflow="ellipsis" vert="horz" wrap="square" anchor="ctr" anchorCtr="1"/>
                <a:lstStyle/>
                <a:p>
                  <a:pPr>
                    <a:defRPr sz="2400" b="0" i="0" u="none" strike="noStrike" kern="1200" baseline="0">
                      <a:solidFill>
                        <a:schemeClr val="bg1"/>
                      </a:solidFill>
                      <a:latin typeface="Barlow" panose="00000500000000000000" pitchFamily="2" charset="0"/>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BFB3-4D7A-8F75-B8B5C4F38FFB}"/>
                </c:ext>
              </c:extLst>
            </c:dLbl>
            <c:spPr>
              <a:noFill/>
              <a:ln>
                <a:noFill/>
              </a:ln>
              <a:effectLst/>
            </c:spPr>
            <c:txPr>
              <a:bodyPr rot="0" spcFirstLastPara="1" vertOverflow="ellipsis" vert="horz" wrap="square" anchor="ctr" anchorCtr="1"/>
              <a:lstStyle/>
              <a:p>
                <a:pPr>
                  <a:defRPr sz="2400" b="0" i="0" u="none" strike="noStrike" kern="1200" baseline="0">
                    <a:solidFill>
                      <a:srgbClr val="15535B"/>
                    </a:solidFill>
                    <a:latin typeface="Barlow" panose="00000500000000000000" pitchFamily="2" charset="0"/>
                    <a:ea typeface="+mn-ea"/>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Blad1!$A$2:$A$6</c:f>
              <c:strCache>
                <c:ptCount val="5"/>
                <c:pt idx="0">
                  <c:v>Ja, op alle locaties</c:v>
                </c:pt>
                <c:pt idx="1">
                  <c:v>Ja, op één locatie</c:v>
                </c:pt>
                <c:pt idx="2">
                  <c:v>Ja, op enkele locaties</c:v>
                </c:pt>
                <c:pt idx="3">
                  <c:v>Nee, maar we overwegen het wel</c:v>
                </c:pt>
                <c:pt idx="4">
                  <c:v>Nee, en we hebben geen plannen</c:v>
                </c:pt>
              </c:strCache>
            </c:strRef>
          </c:cat>
          <c:val>
            <c:numRef>
              <c:f>Blad1!$B$2:$B$6</c:f>
              <c:numCache>
                <c:formatCode>0%</c:formatCode>
                <c:ptCount val="5"/>
                <c:pt idx="0">
                  <c:v>0.11</c:v>
                </c:pt>
                <c:pt idx="1">
                  <c:v>0.14000000000000001</c:v>
                </c:pt>
                <c:pt idx="2">
                  <c:v>0.18</c:v>
                </c:pt>
                <c:pt idx="3">
                  <c:v>0.31</c:v>
                </c:pt>
                <c:pt idx="4">
                  <c:v>0.25</c:v>
                </c:pt>
              </c:numCache>
            </c:numRef>
          </c:val>
          <c:extLst>
            <c:ext xmlns:c16="http://schemas.microsoft.com/office/drawing/2014/chart" uri="{C3380CC4-5D6E-409C-BE32-E72D297353CC}">
              <c16:uniqueId val="{00000014-BFB3-4D7A-8F75-B8B5C4F38FFB}"/>
            </c:ext>
          </c:extLst>
        </c:ser>
        <c:ser>
          <c:idx val="1"/>
          <c:order val="1"/>
          <c:tx>
            <c:strRef>
              <c:f>Blad1!$C$1</c:f>
              <c:strCache>
                <c:ptCount val="1"/>
                <c:pt idx="0">
                  <c:v>Reeks 2</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16-BFB3-4D7A-8F75-B8B5C4F38FF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18-BFB3-4D7A-8F75-B8B5C4F38FF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A-BFB3-4D7A-8F75-B8B5C4F38FFB}"/>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C-BFB3-4D7A-8F75-B8B5C4F38FFB}"/>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1E-BFB3-4D7A-8F75-B8B5C4F38FFB}"/>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20-BFB3-4D7A-8F75-B8B5C4F38FFB}"/>
              </c:ext>
            </c:extLst>
          </c:dPt>
          <c:cat>
            <c:strRef>
              <c:f>Blad1!$A$2:$A$6</c:f>
              <c:strCache>
                <c:ptCount val="5"/>
                <c:pt idx="0">
                  <c:v>Ja, op alle locaties</c:v>
                </c:pt>
                <c:pt idx="1">
                  <c:v>Ja, op één locatie</c:v>
                </c:pt>
                <c:pt idx="2">
                  <c:v>Ja, op enkele locaties</c:v>
                </c:pt>
                <c:pt idx="3">
                  <c:v>Nee, maar we overwegen het wel</c:v>
                </c:pt>
                <c:pt idx="4">
                  <c:v>Nee, en we hebben geen plannen</c:v>
                </c:pt>
              </c:strCache>
            </c:strRef>
          </c:cat>
          <c:val>
            <c:numRef>
              <c:f>Blad1!$C$2:$C$6</c:f>
              <c:numCache>
                <c:formatCode>General</c:formatCode>
                <c:ptCount val="5"/>
                <c:pt idx="0">
                  <c:v>2.4</c:v>
                </c:pt>
                <c:pt idx="1">
                  <c:v>4.4000000000000004</c:v>
                </c:pt>
                <c:pt idx="2">
                  <c:v>1.8</c:v>
                </c:pt>
                <c:pt idx="3">
                  <c:v>2.8</c:v>
                </c:pt>
              </c:numCache>
            </c:numRef>
          </c:val>
          <c:extLst>
            <c:ext xmlns:c16="http://schemas.microsoft.com/office/drawing/2014/chart" uri="{C3380CC4-5D6E-409C-BE32-E72D297353CC}">
              <c16:uniqueId val="{00000021-BFB3-4D7A-8F75-B8B5C4F38FFB}"/>
            </c:ext>
          </c:extLst>
        </c:ser>
        <c:ser>
          <c:idx val="2"/>
          <c:order val="2"/>
          <c:tx>
            <c:strRef>
              <c:f>Blad1!$D$1</c:f>
              <c:strCache>
                <c:ptCount val="1"/>
                <c:pt idx="0">
                  <c:v>Reeks 3</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23-BFB3-4D7A-8F75-B8B5C4F38FF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25-BFB3-4D7A-8F75-B8B5C4F38FF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27-BFB3-4D7A-8F75-B8B5C4F38FFB}"/>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29-BFB3-4D7A-8F75-B8B5C4F38FFB}"/>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2B-BFB3-4D7A-8F75-B8B5C4F38FFB}"/>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2D-BFB3-4D7A-8F75-B8B5C4F38FFB}"/>
              </c:ext>
            </c:extLst>
          </c:dPt>
          <c:cat>
            <c:strRef>
              <c:f>Blad1!$A$2:$A$6</c:f>
              <c:strCache>
                <c:ptCount val="5"/>
                <c:pt idx="0">
                  <c:v>Ja, op alle locaties</c:v>
                </c:pt>
                <c:pt idx="1">
                  <c:v>Ja, op één locatie</c:v>
                </c:pt>
                <c:pt idx="2">
                  <c:v>Ja, op enkele locaties</c:v>
                </c:pt>
                <c:pt idx="3">
                  <c:v>Nee, maar we overwegen het wel</c:v>
                </c:pt>
                <c:pt idx="4">
                  <c:v>Nee, en we hebben geen plannen</c:v>
                </c:pt>
              </c:strCache>
            </c:strRef>
          </c:cat>
          <c:val>
            <c:numRef>
              <c:f>Blad1!$D$2:$D$6</c:f>
              <c:numCache>
                <c:formatCode>General</c:formatCode>
                <c:ptCount val="5"/>
                <c:pt idx="0">
                  <c:v>2</c:v>
                </c:pt>
                <c:pt idx="1">
                  <c:v>2</c:v>
                </c:pt>
                <c:pt idx="2">
                  <c:v>3</c:v>
                </c:pt>
                <c:pt idx="3">
                  <c:v>5</c:v>
                </c:pt>
              </c:numCache>
            </c:numRef>
          </c:val>
          <c:extLst>
            <c:ext xmlns:c16="http://schemas.microsoft.com/office/drawing/2014/chart" uri="{C3380CC4-5D6E-409C-BE32-E72D297353CC}">
              <c16:uniqueId val="{0000002E-BFB3-4D7A-8F75-B8B5C4F38FFB}"/>
            </c:ext>
          </c:extLst>
        </c:ser>
        <c:dLbls>
          <c:showLegendKey val="0"/>
          <c:showVal val="0"/>
          <c:showCatName val="0"/>
          <c:showSerName val="0"/>
          <c:showPercent val="0"/>
          <c:showBubbleSize val="0"/>
          <c:showLeaderLines val="1"/>
        </c:dLbls>
        <c:gapWidth val="50"/>
        <c:splitType val="percent"/>
        <c:splitPos val="19"/>
        <c:secondPieSize val="55"/>
        <c:serLines>
          <c:spPr>
            <a:ln w="9525" cap="flat" cmpd="sng" algn="ctr">
              <a:solidFill>
                <a:schemeClr val="tx1">
                  <a:lumMod val="35000"/>
                  <a:lumOff val="65000"/>
                </a:schemeClr>
              </a:solidFill>
              <a:round/>
            </a:ln>
            <a:effectLst/>
          </c:spPr>
        </c:serLines>
      </c:ofPieChart>
      <c:spPr>
        <a:noFill/>
        <a:ln>
          <a:noFill/>
        </a:ln>
        <a:effectLst/>
      </c:spPr>
    </c:plotArea>
    <c:legend>
      <c:legendPos val="b"/>
      <c:layout>
        <c:manualLayout>
          <c:xMode val="edge"/>
          <c:yMode val="edge"/>
          <c:x val="6.7152990091759013E-2"/>
          <c:y val="0.78733178669975978"/>
          <c:w val="0.68318000791399336"/>
          <c:h val="0.19748703936626211"/>
        </c:manualLayout>
      </c:layout>
      <c:overlay val="0"/>
      <c:spPr>
        <a:noFill/>
        <a:ln>
          <a:noFill/>
        </a:ln>
        <a:effectLst/>
      </c:spPr>
      <c:txPr>
        <a:bodyPr rot="0" spcFirstLastPara="1" vertOverflow="ellipsis" vert="horz" wrap="square" anchor="ctr" anchorCtr="1"/>
        <a:lstStyle/>
        <a:p>
          <a:pPr algn="just">
            <a:defRPr sz="1050" b="0" i="0" u="none" strike="noStrike" kern="1200" baseline="0">
              <a:solidFill>
                <a:srgbClr val="15535B"/>
              </a:solidFill>
              <a:latin typeface="Barlow" panose="00000500000000000000" pitchFamily="2" charset="0"/>
              <a:ea typeface="+mn-ea"/>
              <a:cs typeface="+mn-cs"/>
            </a:defRPr>
          </a:pPr>
          <a:endParaRPr lang="nl-NL"/>
        </a:p>
      </c:txPr>
    </c:legend>
    <c:plotVisOnly val="1"/>
    <c:dispBlanksAs val="gap"/>
    <c:showDLblsOverMax val="0"/>
    <c:extLst/>
  </c:chart>
  <c:spPr>
    <a:noFill/>
    <a:ln w="9525" cap="flat" cmpd="sng" algn="ctr">
      <a:noFill/>
      <a:round/>
    </a:ln>
    <a:effectLst/>
  </c:spPr>
  <c:txPr>
    <a:bodyPr/>
    <a:lstStyle/>
    <a:p>
      <a:pPr>
        <a:defRPr sz="1100">
          <a:solidFill>
            <a:srgbClr val="15535B"/>
          </a:solidFill>
          <a:latin typeface="Barlow" panose="00000500000000000000" pitchFamily="2" charset="0"/>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6971405228758168E-2"/>
          <c:y val="3.7367298611792818E-2"/>
          <c:w val="0.90780369980629338"/>
          <c:h val="0.87153593506381999"/>
        </c:manualLayout>
      </c:layout>
      <c:barChart>
        <c:barDir val="col"/>
        <c:grouping val="clustered"/>
        <c:varyColors val="0"/>
        <c:ser>
          <c:idx val="0"/>
          <c:order val="0"/>
          <c:tx>
            <c:strRef>
              <c:f>Blad1!$B$1</c:f>
              <c:strCache>
                <c:ptCount val="1"/>
                <c:pt idx="0">
                  <c:v>Reeks 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2400" b="0" i="0" u="none" strike="noStrike" kern="1200" baseline="0">
                    <a:solidFill>
                      <a:srgbClr val="15535B"/>
                    </a:solidFill>
                    <a:latin typeface="Barlow" panose="00000500000000000000"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Blad1!$A$2:$A$6</c:f>
              <c:strCache>
                <c:ptCount val="5"/>
                <c:pt idx="0">
                  <c:v>Innovators</c:v>
                </c:pt>
                <c:pt idx="1">
                  <c:v>Early adopters</c:v>
                </c:pt>
                <c:pt idx="2">
                  <c:v>Early majority</c:v>
                </c:pt>
                <c:pt idx="3">
                  <c:v>Late majority</c:v>
                </c:pt>
                <c:pt idx="4">
                  <c:v>Laggards</c:v>
                </c:pt>
              </c:strCache>
            </c:strRef>
          </c:cat>
          <c:val>
            <c:numRef>
              <c:f>Blad1!$B$2:$B$6</c:f>
              <c:numCache>
                <c:formatCode>0%</c:formatCode>
                <c:ptCount val="5"/>
                <c:pt idx="0">
                  <c:v>0.25</c:v>
                </c:pt>
                <c:pt idx="1">
                  <c:v>0.45</c:v>
                </c:pt>
                <c:pt idx="2">
                  <c:v>0.2</c:v>
                </c:pt>
                <c:pt idx="3">
                  <c:v>0.09</c:v>
                </c:pt>
                <c:pt idx="4">
                  <c:v>0.01</c:v>
                </c:pt>
              </c:numCache>
            </c:numRef>
          </c:val>
          <c:extLst>
            <c:ext xmlns:c16="http://schemas.microsoft.com/office/drawing/2014/chart" uri="{C3380CC4-5D6E-409C-BE32-E72D297353CC}">
              <c16:uniqueId val="{00000000-569C-4AA1-AA1E-CDA555A13172}"/>
            </c:ext>
          </c:extLst>
        </c:ser>
        <c:dLbls>
          <c:dLblPos val="outEnd"/>
          <c:showLegendKey val="0"/>
          <c:showVal val="1"/>
          <c:showCatName val="0"/>
          <c:showSerName val="0"/>
          <c:showPercent val="0"/>
          <c:showBubbleSize val="0"/>
        </c:dLbls>
        <c:gapWidth val="22"/>
        <c:overlap val="-10"/>
        <c:axId val="1119414976"/>
        <c:axId val="1119425536"/>
      </c:barChart>
      <c:catAx>
        <c:axId val="1119414976"/>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rgbClr val="15535B"/>
                </a:solidFill>
                <a:latin typeface="Barlow" panose="00000500000000000000" pitchFamily="2" charset="0"/>
                <a:ea typeface="+mn-ea"/>
                <a:cs typeface="+mn-cs"/>
              </a:defRPr>
            </a:pPr>
            <a:endParaRPr lang="en-US"/>
          </a:p>
        </c:txPr>
        <c:crossAx val="1119425536"/>
        <c:crosses val="autoZero"/>
        <c:auto val="1"/>
        <c:lblAlgn val="ctr"/>
        <c:lblOffset val="100"/>
        <c:noMultiLvlLbl val="0"/>
      </c:catAx>
      <c:valAx>
        <c:axId val="111942553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rgbClr val="15535B"/>
                </a:solidFill>
                <a:latin typeface="Barlow" panose="00000500000000000000" pitchFamily="2" charset="0"/>
                <a:ea typeface="+mn-ea"/>
                <a:cs typeface="+mn-cs"/>
              </a:defRPr>
            </a:pPr>
            <a:endParaRPr lang="en-US"/>
          </a:p>
        </c:txPr>
        <c:crossAx val="1119414976"/>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solidFill>
            <a:srgbClr val="15535B"/>
          </a:solidFill>
          <a:latin typeface="Barlow" panose="00000500000000000000" pitchFamily="2" charset="0"/>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6303316993464051"/>
          <c:y val="2.5845185185185186E-2"/>
          <c:w val="0.61958937908496736"/>
          <c:h val="0.87153593506381999"/>
        </c:manualLayout>
      </c:layout>
      <c:barChart>
        <c:barDir val="bar"/>
        <c:grouping val="percentStacked"/>
        <c:varyColors val="0"/>
        <c:ser>
          <c:idx val="0"/>
          <c:order val="0"/>
          <c:tx>
            <c:strRef>
              <c:f>Blad1!$B$1</c:f>
              <c:strCache>
                <c:ptCount val="1"/>
                <c:pt idx="0">
                  <c:v>Ja, op alle locaties</c:v>
                </c:pt>
              </c:strCache>
            </c:strRef>
          </c:tx>
          <c:spPr>
            <a:solidFill>
              <a:srgbClr val="00ACA7"/>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Barlow" panose="00000500000000000000"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Blad1!$A$2:$A$3</c:f>
              <c:strCache>
                <c:ptCount val="2"/>
                <c:pt idx="0">
                  <c:v>Innovators + early adopters</c:v>
                </c:pt>
                <c:pt idx="1">
                  <c:v>Early majority + late majority + laggards</c:v>
                </c:pt>
              </c:strCache>
            </c:strRef>
          </c:cat>
          <c:val>
            <c:numRef>
              <c:f>Blad1!$B$2:$B$3</c:f>
              <c:numCache>
                <c:formatCode>0%</c:formatCode>
                <c:ptCount val="2"/>
                <c:pt idx="0">
                  <c:v>0.12</c:v>
                </c:pt>
                <c:pt idx="1">
                  <c:v>0.08</c:v>
                </c:pt>
              </c:numCache>
            </c:numRef>
          </c:val>
          <c:extLst>
            <c:ext xmlns:c16="http://schemas.microsoft.com/office/drawing/2014/chart" uri="{C3380CC4-5D6E-409C-BE32-E72D297353CC}">
              <c16:uniqueId val="{00000000-196A-4546-A00B-59C657EA4200}"/>
            </c:ext>
          </c:extLst>
        </c:ser>
        <c:ser>
          <c:idx val="1"/>
          <c:order val="1"/>
          <c:tx>
            <c:strRef>
              <c:f>Blad1!$C$1</c:f>
              <c:strCache>
                <c:ptCount val="1"/>
                <c:pt idx="0">
                  <c:v>Ja, op enkele locaties</c:v>
                </c:pt>
              </c:strCache>
            </c:strRef>
          </c:tx>
          <c:spPr>
            <a:solidFill>
              <a:srgbClr val="96D4CE"/>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Barlow" panose="00000500000000000000"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Blad1!$A$2:$A$3</c:f>
              <c:strCache>
                <c:ptCount val="2"/>
                <c:pt idx="0">
                  <c:v>Innovators + early adopters</c:v>
                </c:pt>
                <c:pt idx="1">
                  <c:v>Early majority + late majority + laggards</c:v>
                </c:pt>
              </c:strCache>
            </c:strRef>
          </c:cat>
          <c:val>
            <c:numRef>
              <c:f>Blad1!$C$2:$C$3</c:f>
              <c:numCache>
                <c:formatCode>0%</c:formatCode>
                <c:ptCount val="2"/>
                <c:pt idx="0">
                  <c:v>0.21</c:v>
                </c:pt>
                <c:pt idx="1">
                  <c:v>0.1</c:v>
                </c:pt>
              </c:numCache>
            </c:numRef>
          </c:val>
          <c:extLst>
            <c:ext xmlns:c16="http://schemas.microsoft.com/office/drawing/2014/chart" uri="{C3380CC4-5D6E-409C-BE32-E72D297353CC}">
              <c16:uniqueId val="{00000001-196A-4546-A00B-59C657EA4200}"/>
            </c:ext>
          </c:extLst>
        </c:ser>
        <c:ser>
          <c:idx val="2"/>
          <c:order val="2"/>
          <c:tx>
            <c:strRef>
              <c:f>Blad1!$D$1</c:f>
              <c:strCache>
                <c:ptCount val="1"/>
                <c:pt idx="0">
                  <c:v>Ja, op één locatie</c:v>
                </c:pt>
              </c:strCache>
            </c:strRef>
          </c:tx>
          <c:spPr>
            <a:solidFill>
              <a:srgbClr val="92C599"/>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Barlow" panose="00000500000000000000"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Blad1!$A$2:$A$3</c:f>
              <c:strCache>
                <c:ptCount val="2"/>
                <c:pt idx="0">
                  <c:v>Innovators + early adopters</c:v>
                </c:pt>
                <c:pt idx="1">
                  <c:v>Early majority + late majority + laggards</c:v>
                </c:pt>
              </c:strCache>
            </c:strRef>
          </c:cat>
          <c:val>
            <c:numRef>
              <c:f>Blad1!$D$2:$D$3</c:f>
              <c:numCache>
                <c:formatCode>0%</c:formatCode>
                <c:ptCount val="2"/>
                <c:pt idx="0">
                  <c:v>0.12</c:v>
                </c:pt>
                <c:pt idx="1">
                  <c:v>0.19</c:v>
                </c:pt>
              </c:numCache>
            </c:numRef>
          </c:val>
          <c:extLst>
            <c:ext xmlns:c16="http://schemas.microsoft.com/office/drawing/2014/chart" uri="{C3380CC4-5D6E-409C-BE32-E72D297353CC}">
              <c16:uniqueId val="{00000002-196A-4546-A00B-59C657EA4200}"/>
            </c:ext>
          </c:extLst>
        </c:ser>
        <c:ser>
          <c:idx val="3"/>
          <c:order val="3"/>
          <c:tx>
            <c:strRef>
              <c:f>Blad1!$E$1</c:f>
              <c:strCache>
                <c:ptCount val="1"/>
                <c:pt idx="0">
                  <c:v>Nee, maar we overwegen het wel</c:v>
                </c:pt>
              </c:strCache>
            </c:strRef>
          </c:tx>
          <c:spPr>
            <a:solidFill>
              <a:srgbClr val="F6A58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Barlow" panose="00000500000000000000" pitchFamily="2" charset="0"/>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Blad1!$A$2:$A$3</c:f>
              <c:strCache>
                <c:ptCount val="2"/>
                <c:pt idx="0">
                  <c:v>Innovators + early adopters</c:v>
                </c:pt>
                <c:pt idx="1">
                  <c:v>Early majority + late majority + laggards</c:v>
                </c:pt>
              </c:strCache>
            </c:strRef>
          </c:cat>
          <c:val>
            <c:numRef>
              <c:f>Blad1!$E$2:$E$3</c:f>
              <c:numCache>
                <c:formatCode>0%</c:formatCode>
                <c:ptCount val="2"/>
                <c:pt idx="0">
                  <c:v>0.36</c:v>
                </c:pt>
                <c:pt idx="1">
                  <c:v>0.21</c:v>
                </c:pt>
              </c:numCache>
            </c:numRef>
          </c:val>
          <c:extLst>
            <c:ext xmlns:c16="http://schemas.microsoft.com/office/drawing/2014/chart" uri="{C3380CC4-5D6E-409C-BE32-E72D297353CC}">
              <c16:uniqueId val="{00000006-8178-4EBD-93F7-B758E17BB641}"/>
            </c:ext>
          </c:extLst>
        </c:ser>
        <c:ser>
          <c:idx val="4"/>
          <c:order val="4"/>
          <c:tx>
            <c:strRef>
              <c:f>Blad1!$F$1</c:f>
              <c:strCache>
                <c:ptCount val="1"/>
                <c:pt idx="0">
                  <c:v>Nee, en we hebben geen plannen</c:v>
                </c:pt>
              </c:strCache>
            </c:strRef>
          </c:tx>
          <c:spPr>
            <a:solidFill>
              <a:srgbClr val="F0693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Barlow" panose="00000500000000000000" pitchFamily="2" charset="0"/>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Blad1!$A$2:$A$3</c:f>
              <c:strCache>
                <c:ptCount val="2"/>
                <c:pt idx="0">
                  <c:v>Innovators + early adopters</c:v>
                </c:pt>
                <c:pt idx="1">
                  <c:v>Early majority + late majority + laggards</c:v>
                </c:pt>
              </c:strCache>
            </c:strRef>
          </c:cat>
          <c:val>
            <c:numRef>
              <c:f>Blad1!$F$2:$F$3</c:f>
              <c:numCache>
                <c:formatCode>0%</c:formatCode>
                <c:ptCount val="2"/>
                <c:pt idx="0">
                  <c:v>0.19</c:v>
                </c:pt>
                <c:pt idx="1">
                  <c:v>0.42</c:v>
                </c:pt>
              </c:numCache>
            </c:numRef>
          </c:val>
          <c:extLst>
            <c:ext xmlns:c16="http://schemas.microsoft.com/office/drawing/2014/chart" uri="{C3380CC4-5D6E-409C-BE32-E72D297353CC}">
              <c16:uniqueId val="{00000007-8178-4EBD-93F7-B758E17BB641}"/>
            </c:ext>
          </c:extLst>
        </c:ser>
        <c:dLbls>
          <c:showLegendKey val="0"/>
          <c:showVal val="1"/>
          <c:showCatName val="0"/>
          <c:showSerName val="0"/>
          <c:showPercent val="0"/>
          <c:showBubbleSize val="0"/>
        </c:dLbls>
        <c:gapWidth val="100"/>
        <c:overlap val="100"/>
        <c:axId val="1119414976"/>
        <c:axId val="1119425536"/>
      </c:barChart>
      <c:catAx>
        <c:axId val="1119414976"/>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1" i="0" u="none" strike="noStrike" kern="1200" baseline="0">
                <a:solidFill>
                  <a:srgbClr val="15535B"/>
                </a:solidFill>
                <a:latin typeface="Barlow" panose="00000500000000000000" pitchFamily="2" charset="0"/>
                <a:ea typeface="+mn-ea"/>
                <a:cs typeface="+mn-cs"/>
              </a:defRPr>
            </a:pPr>
            <a:endParaRPr lang="en-US"/>
          </a:p>
        </c:txPr>
        <c:crossAx val="1119425536"/>
        <c:crosses val="autoZero"/>
        <c:auto val="1"/>
        <c:lblAlgn val="ctr"/>
        <c:lblOffset val="100"/>
        <c:noMultiLvlLbl val="0"/>
      </c:catAx>
      <c:valAx>
        <c:axId val="111942553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rgbClr val="15535B"/>
                </a:solidFill>
                <a:latin typeface="Barlow" panose="00000500000000000000" pitchFamily="2" charset="0"/>
                <a:ea typeface="+mn-ea"/>
                <a:cs typeface="+mn-cs"/>
              </a:defRPr>
            </a:pPr>
            <a:endParaRPr lang="en-US"/>
          </a:p>
        </c:txPr>
        <c:crossAx val="1119414976"/>
        <c:crosses val="max"/>
        <c:crossBetween val="between"/>
      </c:valAx>
      <c:spPr>
        <a:noFill/>
        <a:ln>
          <a:noFill/>
        </a:ln>
        <a:effectLst/>
      </c:spPr>
    </c:plotArea>
    <c:legend>
      <c:legendPos val="r"/>
      <c:layout>
        <c:manualLayout>
          <c:xMode val="edge"/>
          <c:yMode val="edge"/>
          <c:x val="0.80101792835853891"/>
          <c:y val="0.23712826737117085"/>
          <c:w val="0.19707335551045677"/>
          <c:h val="0.506076935885858"/>
        </c:manualLayout>
      </c:layout>
      <c:overlay val="0"/>
      <c:spPr>
        <a:noFill/>
        <a:ln>
          <a:noFill/>
        </a:ln>
        <a:effectLst/>
      </c:spPr>
      <c:txPr>
        <a:bodyPr rot="0" spcFirstLastPara="1" vertOverflow="ellipsis" vert="horz" wrap="square" anchor="ctr" anchorCtr="1"/>
        <a:lstStyle/>
        <a:p>
          <a:pPr>
            <a:defRPr sz="1100" b="0" i="0" u="none" strike="noStrike" kern="1200" baseline="0">
              <a:solidFill>
                <a:srgbClr val="15535B"/>
              </a:solidFill>
              <a:latin typeface="Barlow" panose="00000500000000000000" pitchFamily="2" charset="0"/>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latin typeface="Barlow" panose="00000500000000000000" pitchFamily="2" charset="0"/>
        </a:defRPr>
      </a:pPr>
      <a:endParaRPr lang="en-US"/>
    </a:p>
  </c:txPr>
  <c:externalData r:id="rId4">
    <c:autoUpdate val="0"/>
  </c:externalData>
  <c:userShapes r:id="rId5"/>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6303316993464051"/>
          <c:y val="2.5845185185185186E-2"/>
          <c:w val="0.61958937908496736"/>
          <c:h val="0.72963650191817753"/>
        </c:manualLayout>
      </c:layout>
      <c:barChart>
        <c:barDir val="bar"/>
        <c:grouping val="percentStacked"/>
        <c:varyColors val="0"/>
        <c:ser>
          <c:idx val="0"/>
          <c:order val="0"/>
          <c:tx>
            <c:strRef>
              <c:f>Blad1!$A$2</c:f>
              <c:strCache>
                <c:ptCount val="1"/>
                <c:pt idx="0">
                  <c:v>In een pilotfase: we testen het gebruik van mobile access</c:v>
                </c:pt>
              </c:strCache>
            </c:strRef>
          </c:tx>
          <c:spPr>
            <a:solidFill>
              <a:schemeClr val="tx2"/>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050" b="0" i="0" u="none" strike="noStrike" kern="1200" baseline="0">
                    <a:solidFill>
                      <a:schemeClr val="bg1"/>
                    </a:solidFill>
                    <a:latin typeface="Barlow" panose="00000500000000000000"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Blad1!$B$1</c:f>
              <c:strCache>
                <c:ptCount val="1"/>
                <c:pt idx="0">
                  <c:v>Reeks 1</c:v>
                </c:pt>
              </c:strCache>
            </c:strRef>
          </c:cat>
          <c:val>
            <c:numRef>
              <c:f>Blad1!$B$2</c:f>
              <c:numCache>
                <c:formatCode>0%</c:formatCode>
                <c:ptCount val="1"/>
                <c:pt idx="0">
                  <c:v>0.38</c:v>
                </c:pt>
              </c:numCache>
            </c:numRef>
          </c:val>
          <c:extLst>
            <c:ext xmlns:c16="http://schemas.microsoft.com/office/drawing/2014/chart" uri="{C3380CC4-5D6E-409C-BE32-E72D297353CC}">
              <c16:uniqueId val="{00000000-196A-4546-A00B-59C657EA4200}"/>
            </c:ext>
          </c:extLst>
        </c:ser>
        <c:ser>
          <c:idx val="1"/>
          <c:order val="1"/>
          <c:tx>
            <c:strRef>
              <c:f>Blad1!$A$3</c:f>
              <c:strCache>
                <c:ptCount val="1"/>
                <c:pt idx="0">
                  <c:v>In een uitrol- of implementatiefase: we breiden mobile access uit de naar de hele organisatie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Barlow" panose="00000500000000000000" pitchFamily="2" charset="0"/>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Blad1!$B$1</c:f>
              <c:strCache>
                <c:ptCount val="1"/>
                <c:pt idx="0">
                  <c:v>Reeks 1</c:v>
                </c:pt>
              </c:strCache>
            </c:strRef>
          </c:cat>
          <c:val>
            <c:numRef>
              <c:f>Blad1!$B$3</c:f>
              <c:numCache>
                <c:formatCode>0%</c:formatCode>
                <c:ptCount val="1"/>
                <c:pt idx="0">
                  <c:v>0.23</c:v>
                </c:pt>
              </c:numCache>
            </c:numRef>
          </c:val>
          <c:extLst>
            <c:ext xmlns:c16="http://schemas.microsoft.com/office/drawing/2014/chart" uri="{C3380CC4-5D6E-409C-BE32-E72D297353CC}">
              <c16:uniqueId val="{00000019-EF00-45D9-86F0-F3523DE79257}"/>
            </c:ext>
          </c:extLst>
        </c:ser>
        <c:ser>
          <c:idx val="2"/>
          <c:order val="2"/>
          <c:tx>
            <c:strRef>
              <c:f>Blad1!$A$4</c:f>
              <c:strCache>
                <c:ptCount val="1"/>
                <c:pt idx="0">
                  <c:v>In een beheerfase: mobile access wordt overal toegepast in onze organisatie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Barlow" panose="00000500000000000000" pitchFamily="2" charset="0"/>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Blad1!$B$1</c:f>
              <c:strCache>
                <c:ptCount val="1"/>
                <c:pt idx="0">
                  <c:v>Reeks 1</c:v>
                </c:pt>
              </c:strCache>
            </c:strRef>
          </c:cat>
          <c:val>
            <c:numRef>
              <c:f>Blad1!$B$4</c:f>
              <c:numCache>
                <c:formatCode>0%</c:formatCode>
                <c:ptCount val="1"/>
                <c:pt idx="0">
                  <c:v>0.39</c:v>
                </c:pt>
              </c:numCache>
            </c:numRef>
          </c:val>
          <c:extLst>
            <c:ext xmlns:c16="http://schemas.microsoft.com/office/drawing/2014/chart" uri="{C3380CC4-5D6E-409C-BE32-E72D297353CC}">
              <c16:uniqueId val="{0000001A-EF00-45D9-86F0-F3523DE79257}"/>
            </c:ext>
          </c:extLst>
        </c:ser>
        <c:dLbls>
          <c:showLegendKey val="0"/>
          <c:showVal val="1"/>
          <c:showCatName val="0"/>
          <c:showSerName val="0"/>
          <c:showPercent val="0"/>
          <c:showBubbleSize val="0"/>
        </c:dLbls>
        <c:gapWidth val="100"/>
        <c:overlap val="100"/>
        <c:axId val="1119414976"/>
        <c:axId val="1119425536"/>
      </c:barChart>
      <c:catAx>
        <c:axId val="1119414976"/>
        <c:scaling>
          <c:orientation val="minMax"/>
        </c:scaling>
        <c:delete val="1"/>
        <c:axPos val="l"/>
        <c:numFmt formatCode="General" sourceLinked="1"/>
        <c:majorTickMark val="out"/>
        <c:minorTickMark val="none"/>
        <c:tickLblPos val="nextTo"/>
        <c:crossAx val="1119425536"/>
        <c:crosses val="autoZero"/>
        <c:auto val="1"/>
        <c:lblAlgn val="ctr"/>
        <c:lblOffset val="100"/>
        <c:noMultiLvlLbl val="0"/>
      </c:catAx>
      <c:valAx>
        <c:axId val="1119425536"/>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rgbClr val="15535B"/>
                </a:solidFill>
                <a:latin typeface="Barlow" panose="00000500000000000000" pitchFamily="2" charset="0"/>
                <a:ea typeface="+mn-ea"/>
                <a:cs typeface="+mn-cs"/>
              </a:defRPr>
            </a:pPr>
            <a:endParaRPr lang="en-US"/>
          </a:p>
        </c:txPr>
        <c:crossAx val="1119414976"/>
        <c:crosses val="max"/>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rgbClr val="15535B"/>
              </a:solidFill>
              <a:latin typeface="Barlow" panose="00000500000000000000" pitchFamily="2" charset="0"/>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latin typeface="Barlow" panose="00000500000000000000" pitchFamily="2" charset="0"/>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6303316993464051"/>
          <c:y val="2.5845185185185186E-2"/>
          <c:w val="0.56624740550591568"/>
          <c:h val="0.87153593506381999"/>
        </c:manualLayout>
      </c:layout>
      <c:barChart>
        <c:barDir val="bar"/>
        <c:grouping val="percentStacked"/>
        <c:varyColors val="0"/>
        <c:ser>
          <c:idx val="0"/>
          <c:order val="0"/>
          <c:tx>
            <c:strRef>
              <c:f>Blad1!$B$1</c:f>
              <c:strCache>
                <c:ptCount val="1"/>
                <c:pt idx="0">
                  <c:v>Ja, binnen 1-3 jaar</c:v>
                </c:pt>
              </c:strCache>
            </c:strRef>
          </c:tx>
          <c:spPr>
            <a:solidFill>
              <a:schemeClr val="tx2"/>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Barlow" panose="00000500000000000000"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Blad1!$A$2:$A$3</c:f>
              <c:strCache>
                <c:ptCount val="2"/>
                <c:pt idx="0">
                  <c:v>Opdrachtgevers</c:v>
                </c:pt>
                <c:pt idx="1">
                  <c:v>Gebruikers</c:v>
                </c:pt>
              </c:strCache>
            </c:strRef>
          </c:cat>
          <c:val>
            <c:numRef>
              <c:f>Blad1!$B$2:$B$3</c:f>
              <c:numCache>
                <c:formatCode>0%</c:formatCode>
                <c:ptCount val="2"/>
                <c:pt idx="0">
                  <c:v>0.11</c:v>
                </c:pt>
                <c:pt idx="1">
                  <c:v>0.05</c:v>
                </c:pt>
              </c:numCache>
            </c:numRef>
          </c:val>
          <c:extLst>
            <c:ext xmlns:c16="http://schemas.microsoft.com/office/drawing/2014/chart" uri="{C3380CC4-5D6E-409C-BE32-E72D297353CC}">
              <c16:uniqueId val="{00000000-196A-4546-A00B-59C657EA4200}"/>
            </c:ext>
          </c:extLst>
        </c:ser>
        <c:ser>
          <c:idx val="1"/>
          <c:order val="1"/>
          <c:tx>
            <c:strRef>
              <c:f>Blad1!$C$1</c:f>
              <c:strCache>
                <c:ptCount val="1"/>
                <c:pt idx="0">
                  <c:v>Ja, binnen 3-5 jaar</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Barlow" panose="00000500000000000000"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Blad1!$A$2:$A$3</c:f>
              <c:strCache>
                <c:ptCount val="2"/>
                <c:pt idx="0">
                  <c:v>Opdrachtgevers</c:v>
                </c:pt>
                <c:pt idx="1">
                  <c:v>Gebruikers</c:v>
                </c:pt>
              </c:strCache>
            </c:strRef>
          </c:cat>
          <c:val>
            <c:numRef>
              <c:f>Blad1!$C$2:$C$3</c:f>
              <c:numCache>
                <c:formatCode>0%</c:formatCode>
                <c:ptCount val="2"/>
                <c:pt idx="0">
                  <c:v>0.17</c:v>
                </c:pt>
                <c:pt idx="1">
                  <c:v>0.17</c:v>
                </c:pt>
              </c:numCache>
            </c:numRef>
          </c:val>
          <c:extLst>
            <c:ext xmlns:c16="http://schemas.microsoft.com/office/drawing/2014/chart" uri="{C3380CC4-5D6E-409C-BE32-E72D297353CC}">
              <c16:uniqueId val="{00000001-196A-4546-A00B-59C657EA4200}"/>
            </c:ext>
          </c:extLst>
        </c:ser>
        <c:ser>
          <c:idx val="2"/>
          <c:order val="2"/>
          <c:tx>
            <c:strRef>
              <c:f>Blad1!$D$1</c:f>
              <c:strCache>
                <c:ptCount val="1"/>
                <c:pt idx="0">
                  <c:v>Ja, maar over meer dan 5 jaar</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Barlow" panose="00000500000000000000"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Blad1!$A$2:$A$3</c:f>
              <c:strCache>
                <c:ptCount val="2"/>
                <c:pt idx="0">
                  <c:v>Opdrachtgevers</c:v>
                </c:pt>
                <c:pt idx="1">
                  <c:v>Gebruikers</c:v>
                </c:pt>
              </c:strCache>
            </c:strRef>
          </c:cat>
          <c:val>
            <c:numRef>
              <c:f>Blad1!$D$2:$D$3</c:f>
              <c:numCache>
                <c:formatCode>0%</c:formatCode>
                <c:ptCount val="2"/>
                <c:pt idx="0">
                  <c:v>0.08</c:v>
                </c:pt>
                <c:pt idx="1">
                  <c:v>0.15</c:v>
                </c:pt>
              </c:numCache>
            </c:numRef>
          </c:val>
          <c:extLst>
            <c:ext xmlns:c16="http://schemas.microsoft.com/office/drawing/2014/chart" uri="{C3380CC4-5D6E-409C-BE32-E72D297353CC}">
              <c16:uniqueId val="{00000002-196A-4546-A00B-59C657EA4200}"/>
            </c:ext>
          </c:extLst>
        </c:ser>
        <c:ser>
          <c:idx val="3"/>
          <c:order val="3"/>
          <c:tx>
            <c:strRef>
              <c:f>Blad1!$E$1</c:f>
              <c:strCache>
                <c:ptCount val="1"/>
                <c:pt idx="0">
                  <c:v>Nee, een hybride oplossing blijft nodig </c:v>
                </c:pt>
              </c:strCache>
            </c:strRef>
          </c:tx>
          <c:spPr>
            <a:solidFill>
              <a:srgbClr val="F6A58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Barlow" panose="00000500000000000000" pitchFamily="2" charset="0"/>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Blad1!$A$2:$A$3</c:f>
              <c:strCache>
                <c:ptCount val="2"/>
                <c:pt idx="0">
                  <c:v>Opdrachtgevers</c:v>
                </c:pt>
                <c:pt idx="1">
                  <c:v>Gebruikers</c:v>
                </c:pt>
              </c:strCache>
            </c:strRef>
          </c:cat>
          <c:val>
            <c:numRef>
              <c:f>Blad1!$E$2:$E$3</c:f>
              <c:numCache>
                <c:formatCode>0%</c:formatCode>
                <c:ptCount val="2"/>
                <c:pt idx="0">
                  <c:v>0.48</c:v>
                </c:pt>
                <c:pt idx="1">
                  <c:v>0.43</c:v>
                </c:pt>
              </c:numCache>
            </c:numRef>
          </c:val>
          <c:extLst>
            <c:ext xmlns:c16="http://schemas.microsoft.com/office/drawing/2014/chart" uri="{C3380CC4-5D6E-409C-BE32-E72D297353CC}">
              <c16:uniqueId val="{00000006-0063-4558-B3DD-015B84DD0335}"/>
            </c:ext>
          </c:extLst>
        </c:ser>
        <c:ser>
          <c:idx val="4"/>
          <c:order val="4"/>
          <c:tx>
            <c:strRef>
              <c:f>Blad1!$F$1</c:f>
              <c:strCache>
                <c:ptCount val="1"/>
                <c:pt idx="0">
                  <c:v>Nee, traditionele toegangspassen zullen blijven bepalen</c:v>
                </c:pt>
              </c:strCache>
            </c:strRef>
          </c:tx>
          <c:spPr>
            <a:solidFill>
              <a:srgbClr val="F0693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Barlow" panose="00000500000000000000" pitchFamily="2" charset="0"/>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Blad1!$A$2:$A$3</c:f>
              <c:strCache>
                <c:ptCount val="2"/>
                <c:pt idx="0">
                  <c:v>Opdrachtgevers</c:v>
                </c:pt>
                <c:pt idx="1">
                  <c:v>Gebruikers</c:v>
                </c:pt>
              </c:strCache>
            </c:strRef>
          </c:cat>
          <c:val>
            <c:numRef>
              <c:f>Blad1!$F$2:$F$3</c:f>
              <c:numCache>
                <c:formatCode>0%</c:formatCode>
                <c:ptCount val="2"/>
                <c:pt idx="0">
                  <c:v>0.11</c:v>
                </c:pt>
                <c:pt idx="1">
                  <c:v>0.1</c:v>
                </c:pt>
              </c:numCache>
            </c:numRef>
          </c:val>
          <c:extLst>
            <c:ext xmlns:c16="http://schemas.microsoft.com/office/drawing/2014/chart" uri="{C3380CC4-5D6E-409C-BE32-E72D297353CC}">
              <c16:uniqueId val="{00000007-0063-4558-B3DD-015B84DD0335}"/>
            </c:ext>
          </c:extLst>
        </c:ser>
        <c:ser>
          <c:idx val="5"/>
          <c:order val="5"/>
          <c:tx>
            <c:strRef>
              <c:f>Blad1!$G$1</c:f>
              <c:strCache>
                <c:ptCount val="1"/>
                <c:pt idx="0">
                  <c:v>Weet niet</c:v>
                </c:pt>
              </c:strCache>
            </c:strRef>
          </c:tx>
          <c:spPr>
            <a:solidFill>
              <a:sysClr val="window" lastClr="FFFFFF">
                <a:lumMod val="65000"/>
              </a:sys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Barlow" panose="00000500000000000000" pitchFamily="2" charset="0"/>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Blad1!$A$2:$A$3</c:f>
              <c:strCache>
                <c:ptCount val="2"/>
                <c:pt idx="0">
                  <c:v>Opdrachtgevers</c:v>
                </c:pt>
                <c:pt idx="1">
                  <c:v>Gebruikers</c:v>
                </c:pt>
              </c:strCache>
            </c:strRef>
          </c:cat>
          <c:val>
            <c:numRef>
              <c:f>Blad1!$G$2:$G$3</c:f>
              <c:numCache>
                <c:formatCode>0%</c:formatCode>
                <c:ptCount val="2"/>
                <c:pt idx="0">
                  <c:v>0.04</c:v>
                </c:pt>
                <c:pt idx="1">
                  <c:v>0.11</c:v>
                </c:pt>
              </c:numCache>
            </c:numRef>
          </c:val>
          <c:extLst>
            <c:ext xmlns:c16="http://schemas.microsoft.com/office/drawing/2014/chart" uri="{C3380CC4-5D6E-409C-BE32-E72D297353CC}">
              <c16:uniqueId val="{00000008-0063-4558-B3DD-015B84DD0335}"/>
            </c:ext>
          </c:extLst>
        </c:ser>
        <c:dLbls>
          <c:showLegendKey val="0"/>
          <c:showVal val="1"/>
          <c:showCatName val="0"/>
          <c:showSerName val="0"/>
          <c:showPercent val="0"/>
          <c:showBubbleSize val="0"/>
        </c:dLbls>
        <c:gapWidth val="100"/>
        <c:overlap val="100"/>
        <c:axId val="1119414976"/>
        <c:axId val="1119425536"/>
      </c:barChart>
      <c:catAx>
        <c:axId val="1119414976"/>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00" b="1" i="0" u="none" strike="noStrike" kern="1200" baseline="0">
                <a:solidFill>
                  <a:srgbClr val="15535B"/>
                </a:solidFill>
                <a:latin typeface="Barlow" panose="00000500000000000000" pitchFamily="2" charset="0"/>
                <a:ea typeface="+mn-ea"/>
                <a:cs typeface="+mn-cs"/>
              </a:defRPr>
            </a:pPr>
            <a:endParaRPr lang="en-US"/>
          </a:p>
        </c:txPr>
        <c:crossAx val="1119425536"/>
        <c:crosses val="autoZero"/>
        <c:auto val="1"/>
        <c:lblAlgn val="ctr"/>
        <c:lblOffset val="100"/>
        <c:noMultiLvlLbl val="0"/>
      </c:catAx>
      <c:valAx>
        <c:axId val="111942553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15535B"/>
                </a:solidFill>
                <a:latin typeface="Barlow" panose="00000500000000000000" pitchFamily="2" charset="0"/>
                <a:ea typeface="+mn-ea"/>
                <a:cs typeface="+mn-cs"/>
              </a:defRPr>
            </a:pPr>
            <a:endParaRPr lang="en-US"/>
          </a:p>
        </c:txPr>
        <c:crossAx val="1119414976"/>
        <c:crosses val="max"/>
        <c:crossBetween val="between"/>
      </c:valAx>
      <c:spPr>
        <a:noFill/>
        <a:ln>
          <a:noFill/>
        </a:ln>
        <a:effectLst/>
      </c:spPr>
    </c:plotArea>
    <c:legend>
      <c:legendPos val="r"/>
      <c:layout>
        <c:manualLayout>
          <c:xMode val="edge"/>
          <c:yMode val="edge"/>
          <c:x val="0.77126132903045919"/>
          <c:y val="0.21612507802622161"/>
          <c:w val="0.2118253508643157"/>
          <c:h val="0.46891361560243616"/>
        </c:manualLayout>
      </c:layout>
      <c:overlay val="0"/>
      <c:spPr>
        <a:noFill/>
        <a:ln>
          <a:noFill/>
        </a:ln>
        <a:effectLst/>
      </c:spPr>
      <c:txPr>
        <a:bodyPr rot="0" spcFirstLastPara="1" vertOverflow="ellipsis" vert="horz" wrap="square" anchor="ctr" anchorCtr="1"/>
        <a:lstStyle/>
        <a:p>
          <a:pPr>
            <a:defRPr sz="1050" b="0" i="0" u="none" strike="noStrike" kern="1200" baseline="0">
              <a:solidFill>
                <a:srgbClr val="15535B"/>
              </a:solidFill>
              <a:latin typeface="Barlow" panose="00000500000000000000" pitchFamily="2" charset="0"/>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latin typeface="Barlow" panose="00000500000000000000" pitchFamily="2" charset="0"/>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modernComment_7FFFF515_48043EAF.xml><?xml version="1.0" encoding="utf-8"?>
<p188:cmLst xmlns:a="http://schemas.openxmlformats.org/drawingml/2006/main" xmlns:r="http://schemas.openxmlformats.org/officeDocument/2006/relationships" xmlns:p188="http://schemas.microsoft.com/office/powerpoint/2018/8/main">
  <p188:cm id="{9DFA74FF-CB2A-4A29-9CCB-CA980A9745E4}" authorId="{EB140703-66B7-CC01-3C20-BF1258820493}" status="resolved" created="2025-09-30T10:12:43.021" complete="100000">
    <ac:deMkLst xmlns:ac="http://schemas.microsoft.com/office/drawing/2013/main/command">
      <pc:docMk xmlns:pc="http://schemas.microsoft.com/office/powerpoint/2013/main/command"/>
      <pc:sldMk xmlns:pc="http://schemas.microsoft.com/office/powerpoint/2013/main/command" cId="1208237743" sldId="2147480853"/>
      <ac:graphicFrameMk id="19" creationId="{C7F2587E-A0A8-DD04-4497-A3658695E360}"/>
    </ac:deMkLst>
    <p188:txBody>
      <a:bodyPr/>
      <a:lstStyle/>
      <a:p>
        <a:r>
          <a:rPr lang="nl-NL"/>
          <a:t>Graag ‘elektronische toegang’ van maken</a:t>
        </a:r>
      </a:p>
    </p188:txBody>
  </p188:cm>
  <p188:cm id="{D74C0FAD-2BFD-4433-B7E0-D745274827BC}" authorId="{EB140703-66B7-CC01-3C20-BF1258820493}" status="resolved" created="2025-09-30T10:17:37.884" complete="100000">
    <pc:sldMkLst xmlns:pc="http://schemas.microsoft.com/office/powerpoint/2013/main/command">
      <pc:docMk/>
      <pc:sldMk cId="1208237743" sldId="2147480853"/>
    </pc:sldMkLst>
    <p188:txBody>
      <a:bodyPr/>
      <a:lstStyle/>
      <a:p>
        <a:r>
          <a:rPr lang="nl-NL"/>
          <a:t>Hier moeten we het even over hebben, want ik snap de legenda niet. De donkere 43% ontbreekt in de legenda, of niet? Percentages </a:t>
        </a:r>
      </a:p>
    </p188:txBody>
  </p188:cm>
</p188:cmLst>
</file>

<file path=ppt/drawings/drawing1.xml><?xml version="1.0" encoding="utf-8"?>
<c:userShapes xmlns:c="http://schemas.openxmlformats.org/drawingml/2006/chart">
  <cdr:relSizeAnchor xmlns:cdr="http://schemas.openxmlformats.org/drawingml/2006/chartDrawing">
    <cdr:from>
      <cdr:x>0.0471</cdr:x>
      <cdr:y>0.2934</cdr:y>
    </cdr:from>
    <cdr:to>
      <cdr:x>0.12875</cdr:x>
      <cdr:y>0.5</cdr:y>
    </cdr:to>
    <cdr:sp macro="" textlink="">
      <cdr:nvSpPr>
        <cdr:cNvPr id="2" name="Tekstvak 1">
          <a:extLst xmlns:a="http://schemas.openxmlformats.org/drawingml/2006/main">
            <a:ext uri="{FF2B5EF4-FFF2-40B4-BE49-F238E27FC236}">
              <a16:creationId xmlns:a16="http://schemas.microsoft.com/office/drawing/2014/main" id="{2FBAA312-DC47-6CAF-6427-8EBA718BC74B}"/>
            </a:ext>
          </a:extLst>
        </cdr:cNvPr>
        <cdr:cNvSpPr txBox="1"/>
      </cdr:nvSpPr>
      <cdr:spPr>
        <a:xfrm xmlns:a="http://schemas.openxmlformats.org/drawingml/2006/main">
          <a:off x="527423" y="1298598"/>
          <a:ext cx="914400" cy="914400"/>
        </a:xfrm>
        <a:prstGeom xmlns:a="http://schemas.openxmlformats.org/drawingml/2006/main" prst="rect">
          <a:avLst/>
        </a:prstGeom>
        <a:noFill xmlns:a="http://schemas.openxmlformats.org/drawingml/2006/main"/>
      </cdr:spPr>
      <cdr:txBody>
        <a:bodyPr xmlns:a="http://schemas.openxmlformats.org/drawingml/2006/main" vertOverflow="clip" wrap="none" lIns="0" tIns="0" rIns="0" bIns="0" rtlCol="0" anchor="ctr">
          <a:noAutofit/>
        </a:bodyPr>
        <a:lstStyle xmlns:a="http://schemas.openxmlformats.org/drawingml/2006/main"/>
        <a:p xmlns:a="http://schemas.openxmlformats.org/drawingml/2006/main">
          <a:pPr algn="ctr">
            <a:spcBef>
              <a:spcPts val="400"/>
            </a:spcBef>
            <a:spcAft>
              <a:spcPts val="400"/>
            </a:spcAft>
          </a:pPr>
          <a:r>
            <a:rPr lang="nl-NL" sz="2400" kern="1200" dirty="0">
              <a:effectLst/>
              <a:ea typeface="Aptos" panose="020B0004020202020204" pitchFamily="34" charset="0"/>
              <a:cs typeface="Times New Roman" panose="02020603050405020304" pitchFamily="18" charset="0"/>
            </a:rPr>
            <a:t>70%</a:t>
          </a:r>
        </a:p>
      </cdr:txBody>
    </cdr:sp>
  </cdr:relSizeAnchor>
  <cdr:relSizeAnchor xmlns:cdr="http://schemas.openxmlformats.org/drawingml/2006/chartDrawing">
    <cdr:from>
      <cdr:x>0.047</cdr:x>
      <cdr:y>0.70291</cdr:y>
    </cdr:from>
    <cdr:to>
      <cdr:x>0.12865</cdr:x>
      <cdr:y>0.90951</cdr:y>
    </cdr:to>
    <cdr:sp macro="" textlink="">
      <cdr:nvSpPr>
        <cdr:cNvPr id="3" name="Tekstvak 1">
          <a:extLst xmlns:a="http://schemas.openxmlformats.org/drawingml/2006/main">
            <a:ext uri="{FF2B5EF4-FFF2-40B4-BE49-F238E27FC236}">
              <a16:creationId xmlns:a16="http://schemas.microsoft.com/office/drawing/2014/main" id="{15C13AB3-F7A3-1EAA-81A0-6BA410D435E1}"/>
            </a:ext>
          </a:extLst>
        </cdr:cNvPr>
        <cdr:cNvSpPr txBox="1"/>
      </cdr:nvSpPr>
      <cdr:spPr>
        <a:xfrm xmlns:a="http://schemas.openxmlformats.org/drawingml/2006/main">
          <a:off x="526353" y="3111080"/>
          <a:ext cx="914400" cy="914400"/>
        </a:xfrm>
        <a:prstGeom xmlns:a="http://schemas.openxmlformats.org/drawingml/2006/main" prst="rect">
          <a:avLst/>
        </a:prstGeom>
        <a:noFill xmlns:a="http://schemas.openxmlformats.org/drawingml/2006/main"/>
      </cdr:spPr>
      <cdr:txBody>
        <a:bodyPr xmlns:a="http://schemas.openxmlformats.org/drawingml/2006/main" wrap="none" lIns="0" tIns="0" rIns="0" bIns="0" rtlCol="0" anchor="ctr">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spcBef>
              <a:spcPts val="400"/>
            </a:spcBef>
            <a:spcAft>
              <a:spcPts val="400"/>
            </a:spcAft>
          </a:pPr>
          <a:r>
            <a:rPr lang="nl-NL" sz="2400" kern="1200" dirty="0">
              <a:effectLst/>
              <a:ea typeface="Aptos" panose="020B0004020202020204" pitchFamily="34" charset="0"/>
              <a:cs typeface="Times New Roman" panose="02020603050405020304" pitchFamily="18" charset="0"/>
            </a:rPr>
            <a:t>30%</a:t>
          </a:r>
        </a:p>
      </cdr:txBody>
    </cdr:sp>
  </cdr:relSizeAnchor>
</c:userShapes>
</file>

<file path=ppt/handoutMasters/_rels/handoutMaster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Espace réservé du numéro de diapositive 6">
            <a:extLst>
              <a:ext uri="{FF2B5EF4-FFF2-40B4-BE49-F238E27FC236}">
                <a16:creationId xmlns:a16="http://schemas.microsoft.com/office/drawing/2014/main" id="{24EDE16D-8876-4EF1-8863-60C2FE4CD79C}"/>
              </a:ext>
            </a:extLst>
          </p:cNvPr>
          <p:cNvSpPr>
            <a:spLocks noGrp="1"/>
          </p:cNvSpPr>
          <p:nvPr>
            <p:ph type="sldNum" sz="quarter" idx="3"/>
          </p:nvPr>
        </p:nvSpPr>
        <p:spPr>
          <a:xfrm>
            <a:off x="3259836" y="8704938"/>
            <a:ext cx="490728" cy="368683"/>
          </a:xfrm>
          <a:prstGeom prst="rect">
            <a:avLst/>
          </a:prstGeom>
        </p:spPr>
        <p:txBody>
          <a:bodyPr vert="horz" lIns="93177" tIns="46589" rIns="93177" bIns="46589" rtlCol="0" anchor="b"/>
          <a:lstStyle>
            <a:lvl1pPr algn="l">
              <a:defRPr sz="800" b="1">
                <a:latin typeface="Barlow" panose="020B0604020202020204" pitchFamily="34" charset="0"/>
              </a:defRPr>
            </a:lvl1pPr>
          </a:lstStyle>
          <a:p>
            <a:pPr algn="ctr"/>
            <a:fld id="{3B8578AD-0529-46A5-84EB-6338160D5A7D}" type="slidenum">
              <a:rPr lang="en-GB" smtClean="0">
                <a:latin typeface="+mn-lt"/>
              </a:rPr>
              <a:pPr algn="ctr"/>
              <a:t>‹nr.›</a:t>
            </a:fld>
            <a:endParaRPr lang="en-GB" dirty="0">
              <a:latin typeface="+mn-lt"/>
            </a:endParaRPr>
          </a:p>
        </p:txBody>
      </p:sp>
      <p:pic>
        <p:nvPicPr>
          <p:cNvPr id="2" name="object 9">
            <a:extLst>
              <a:ext uri="{FF2B5EF4-FFF2-40B4-BE49-F238E27FC236}">
                <a16:creationId xmlns:a16="http://schemas.microsoft.com/office/drawing/2014/main" id="{1B3F5568-0B61-BD77-DA18-CA7F7AD5FAB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102923" y="8619779"/>
            <a:ext cx="498539" cy="453840"/>
          </a:xfrm>
          <a:prstGeom prst="rect">
            <a:avLst/>
          </a:prstGeom>
        </p:spPr>
      </p:pic>
    </p:spTree>
    <p:extLst>
      <p:ext uri="{BB962C8B-B14F-4D97-AF65-F5344CB8AC3E}">
        <p14:creationId xmlns:p14="http://schemas.microsoft.com/office/powerpoint/2010/main" val="1143950891"/>
      </p:ext>
    </p:extLst>
  </p:cSld>
  <p:clrMap bg1="lt1" tx1="dk1" bg2="lt2" tx2="dk2" accent1="accent1" accent2="accent2" accent3="accent3" accent4="accent4" accent5="accent5" accent6="accent6" hlink="hlink" folHlink="folHlink"/>
  <p:hf hdr="0" ftr="0" dt="0"/>
  <p:extLst>
    <p:ext uri="{56416CCD-93CA-4268-BC5B-53C4BB910035}">
      <p15:sldGuideLst xmlns:p15="http://schemas.microsoft.com/office/powerpoint/2012/main">
        <p15:guide id="1" orient="horz" pos="2928" userDrawn="1">
          <p15:clr>
            <a:srgbClr val="F26B43"/>
          </p15:clr>
        </p15:guide>
        <p15:guide id="2" pos="2208"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Espace réservé de l'image des diapositives 3"/>
          <p:cNvSpPr>
            <a:spLocks noGrp="1" noRot="1" noChangeAspect="1"/>
          </p:cNvSpPr>
          <p:nvPr>
            <p:ph type="sldImg" idx="2"/>
          </p:nvPr>
        </p:nvSpPr>
        <p:spPr>
          <a:xfrm>
            <a:off x="171450" y="155575"/>
            <a:ext cx="6677025" cy="3756025"/>
          </a:xfrm>
          <a:prstGeom prst="rect">
            <a:avLst/>
          </a:prstGeom>
          <a:noFill/>
          <a:ln w="12700">
            <a:solidFill>
              <a:srgbClr val="878787"/>
            </a:solidFill>
          </a:ln>
        </p:spPr>
        <p:txBody>
          <a:bodyPr vert="horz" lIns="93177" tIns="46589" rIns="93177" bIns="46589" rtlCol="0" anchor="ctr"/>
          <a:lstStyle/>
          <a:p>
            <a:endParaRPr lang="en-GB" dirty="0"/>
          </a:p>
        </p:txBody>
      </p:sp>
      <p:sp>
        <p:nvSpPr>
          <p:cNvPr id="10" name="Espace réservé du numéro de diapositive 6">
            <a:extLst>
              <a:ext uri="{FF2B5EF4-FFF2-40B4-BE49-F238E27FC236}">
                <a16:creationId xmlns:a16="http://schemas.microsoft.com/office/drawing/2014/main" id="{9CC188B7-201A-41CF-A8C8-B17F56565C7C}"/>
              </a:ext>
            </a:extLst>
          </p:cNvPr>
          <p:cNvSpPr>
            <a:spLocks noGrp="1"/>
          </p:cNvSpPr>
          <p:nvPr>
            <p:ph type="sldNum" sz="quarter" idx="5"/>
          </p:nvPr>
        </p:nvSpPr>
        <p:spPr>
          <a:xfrm>
            <a:off x="3259836" y="8765093"/>
            <a:ext cx="490728" cy="368683"/>
          </a:xfrm>
          <a:prstGeom prst="rect">
            <a:avLst/>
          </a:prstGeom>
        </p:spPr>
        <p:txBody>
          <a:bodyPr vert="horz" lIns="93177" tIns="46589" rIns="93177" bIns="46589" rtlCol="0" anchor="b"/>
          <a:lstStyle>
            <a:lvl1pPr algn="ctr">
              <a:defRPr sz="800" b="1">
                <a:latin typeface="+mn-lt"/>
              </a:defRPr>
            </a:lvl1pPr>
          </a:lstStyle>
          <a:p>
            <a:fld id="{3B8578AD-0529-46A5-84EB-6338160D5A7D}" type="slidenum">
              <a:rPr lang="en-GB" smtClean="0"/>
              <a:pPr/>
              <a:t>‹nr.›</a:t>
            </a:fld>
            <a:endParaRPr lang="en-GB" dirty="0"/>
          </a:p>
        </p:txBody>
      </p:sp>
      <p:pic>
        <p:nvPicPr>
          <p:cNvPr id="2" name="object 9">
            <a:extLst>
              <a:ext uri="{FF2B5EF4-FFF2-40B4-BE49-F238E27FC236}">
                <a16:creationId xmlns:a16="http://schemas.microsoft.com/office/drawing/2014/main" id="{1B3F5568-0B61-BD77-DA18-CA7F7AD5FAB1}"/>
              </a:ext>
            </a:extLst>
          </p:cNvPr>
          <p:cNvPicPr>
            <a:picLocks noChangeAspect="1"/>
          </p:cNvPicPr>
          <p:nvPr/>
        </p:nvPicPr>
        <p:blipFill>
          <a:blip r:embed="rId2" cstate="print"/>
          <a:stretch>
            <a:fillRect/>
          </a:stretch>
        </p:blipFill>
        <p:spPr>
          <a:xfrm>
            <a:off x="6264568" y="8750269"/>
            <a:ext cx="421277" cy="383506"/>
          </a:xfrm>
          <a:prstGeom prst="rect">
            <a:avLst/>
          </a:prstGeom>
        </p:spPr>
      </p:pic>
      <p:sp>
        <p:nvSpPr>
          <p:cNvPr id="5" name="Notes Placeholder 4">
            <a:extLst>
              <a:ext uri="{FF2B5EF4-FFF2-40B4-BE49-F238E27FC236}">
                <a16:creationId xmlns:a16="http://schemas.microsoft.com/office/drawing/2014/main" id="{83EDE08E-263D-1A74-9F7A-66060CFF5AEE}"/>
              </a:ext>
            </a:extLst>
          </p:cNvPr>
          <p:cNvSpPr>
            <a:spLocks noGrp="1"/>
          </p:cNvSpPr>
          <p:nvPr>
            <p:ph type="body" sz="quarter" idx="3"/>
          </p:nvPr>
        </p:nvSpPr>
        <p:spPr>
          <a:xfrm>
            <a:off x="324556" y="4473892"/>
            <a:ext cx="6361289" cy="3660458"/>
          </a:xfrm>
          <a:prstGeom prst="rect">
            <a:avLst/>
          </a:prstGeom>
        </p:spPr>
        <p:txBody>
          <a:bodyPr vert="horz" lIns="0" tIns="0" rIns="0" bIns="0" rtlCol="0"/>
          <a:lstStyle/>
          <a:p>
            <a:pPr lvl="0"/>
            <a:r>
              <a:rPr lang="en-US" dirty="0"/>
              <a:t>Click to edit Master text styles</a:t>
            </a:r>
          </a:p>
          <a:p>
            <a:pPr lvl="1"/>
            <a:r>
              <a:rPr lang="en-US" dirty="0"/>
              <a:t>First level bullet</a:t>
            </a:r>
          </a:p>
          <a:p>
            <a:pPr lvl="2"/>
            <a:r>
              <a:rPr lang="en-US" dirty="0"/>
              <a:t>Second level bullet</a:t>
            </a:r>
          </a:p>
          <a:p>
            <a:pPr lvl="3"/>
            <a:r>
              <a:rPr lang="en-US" dirty="0"/>
              <a:t>Third level bullet</a:t>
            </a:r>
          </a:p>
          <a:p>
            <a:pPr lvl="4"/>
            <a:r>
              <a:rPr lang="en-US" dirty="0"/>
              <a:t>Fourth level bullet</a:t>
            </a:r>
          </a:p>
        </p:txBody>
      </p:sp>
    </p:spTree>
    <p:extLst>
      <p:ext uri="{BB962C8B-B14F-4D97-AF65-F5344CB8AC3E}">
        <p14:creationId xmlns:p14="http://schemas.microsoft.com/office/powerpoint/2010/main" val="424219422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lnSpc>
        <a:spcPct val="115000"/>
      </a:lnSpc>
      <a:spcAft>
        <a:spcPts val="400"/>
      </a:spcAft>
      <a:defRPr lang="en-GB" sz="1000" kern="1200" noProof="0" dirty="0" smtClean="0">
        <a:solidFill>
          <a:schemeClr val="tx1"/>
        </a:solidFill>
        <a:latin typeface="+mn-lt"/>
        <a:ea typeface="+mn-ea"/>
        <a:cs typeface="+mn-cs"/>
      </a:defRPr>
    </a:lvl1pPr>
    <a:lvl2pPr marL="182563" indent="-182563" algn="l" defTabSz="914400" rtl="0" eaLnBrk="1" latinLnBrk="0" hangingPunct="1">
      <a:lnSpc>
        <a:spcPct val="115000"/>
      </a:lnSpc>
      <a:spcAft>
        <a:spcPts val="400"/>
      </a:spcAft>
      <a:buSzPct val="110000"/>
      <a:buFont typeface="Barlow" panose="00000500000000000000" pitchFamily="2" charset="0"/>
      <a:buChar char="•"/>
      <a:defRPr lang="en-GB" sz="1000" kern="1200" noProof="0" dirty="0" smtClean="0">
        <a:solidFill>
          <a:schemeClr val="tx1"/>
        </a:solidFill>
        <a:latin typeface="+mn-lt"/>
        <a:ea typeface="+mn-ea"/>
        <a:cs typeface="+mn-cs"/>
      </a:defRPr>
    </a:lvl2pPr>
    <a:lvl3pPr marL="358775" indent="-176213" algn="l" defTabSz="914400" rtl="0" eaLnBrk="1" latinLnBrk="0" hangingPunct="1">
      <a:lnSpc>
        <a:spcPct val="115000"/>
      </a:lnSpc>
      <a:spcAft>
        <a:spcPts val="400"/>
      </a:spcAft>
      <a:buFont typeface="Barlow" panose="00000500000000000000" pitchFamily="2" charset="0"/>
      <a:buChar char="—"/>
      <a:defRPr lang="en-GB" sz="1000" kern="1200" noProof="0" dirty="0" smtClean="0">
        <a:solidFill>
          <a:schemeClr val="tx1"/>
        </a:solidFill>
        <a:latin typeface="+mn-lt"/>
        <a:ea typeface="+mn-ea"/>
        <a:cs typeface="+mn-cs"/>
      </a:defRPr>
    </a:lvl3pPr>
    <a:lvl4pPr marL="541338" indent="-182563" algn="l" defTabSz="914400" rtl="0" eaLnBrk="1" latinLnBrk="0" hangingPunct="1">
      <a:lnSpc>
        <a:spcPct val="115000"/>
      </a:lnSpc>
      <a:spcAft>
        <a:spcPts val="400"/>
      </a:spcAft>
      <a:buSzPct val="110000"/>
      <a:buFont typeface="Barlow" panose="00000500000000000000" pitchFamily="2" charset="0"/>
      <a:buChar char="•"/>
      <a:defRPr lang="en-GB" sz="1000" kern="1200" noProof="0" dirty="0">
        <a:solidFill>
          <a:schemeClr val="tx1"/>
        </a:solidFill>
        <a:latin typeface="+mn-lt"/>
        <a:ea typeface="+mn-ea"/>
        <a:cs typeface="+mn-cs"/>
      </a:defRPr>
    </a:lvl4pPr>
    <a:lvl5pPr marL="715963" indent="-171450" algn="l" defTabSz="914400" rtl="0" eaLnBrk="1" latinLnBrk="0" hangingPunct="1">
      <a:lnSpc>
        <a:spcPct val="115000"/>
      </a:lnSpc>
      <a:spcAft>
        <a:spcPts val="400"/>
      </a:spcAft>
      <a:buFont typeface="Barlow" panose="00000500000000000000" pitchFamily="2" charset="0"/>
      <a:buChar char="—"/>
      <a:defRPr sz="10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928" userDrawn="1">
          <p15:clr>
            <a:srgbClr val="F26B43"/>
          </p15:clr>
        </p15:guide>
        <p15:guide id="2" pos="2208"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CB6EAD-AC65-2F67-BA86-7A3EA4CBCA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269CB3-4CB6-C990-999E-0BB5EBA28955}"/>
              </a:ext>
            </a:extLst>
          </p:cNvPr>
          <p:cNvSpPr>
            <a:spLocks noGrp="1" noRot="1" noChangeAspect="1"/>
          </p:cNvSpPr>
          <p:nvPr>
            <p:ph type="sldImg"/>
          </p:nvPr>
        </p:nvSpPr>
        <p:spPr>
          <a:xfrm>
            <a:off x="171450" y="155575"/>
            <a:ext cx="6677025" cy="3756025"/>
          </a:xfrm>
        </p:spPr>
      </p:sp>
      <p:sp>
        <p:nvSpPr>
          <p:cNvPr id="3" name="Notes Placeholder 2">
            <a:extLst>
              <a:ext uri="{FF2B5EF4-FFF2-40B4-BE49-F238E27FC236}">
                <a16:creationId xmlns:a16="http://schemas.microsoft.com/office/drawing/2014/main" id="{86D9406C-3792-14E8-E5B9-2CAC93D57B38}"/>
              </a:ext>
            </a:extLst>
          </p:cNvPr>
          <p:cNvSpPr>
            <a:spLocks noGrp="1"/>
          </p:cNvSpPr>
          <p:nvPr>
            <p:ph type="body" idx="1"/>
          </p:nvPr>
        </p:nvSpPr>
        <p:spPr/>
        <p:txBody>
          <a:bodyPr/>
          <a:lstStyle/>
          <a:p>
            <a:r>
              <a:rPr lang="en-GB" dirty="0" err="1"/>
              <a:t>Inleiding</a:t>
            </a:r>
            <a:r>
              <a:rPr lang="en-GB" dirty="0"/>
              <a:t> </a:t>
            </a:r>
            <a:r>
              <a:rPr lang="en-GB" dirty="0" err="1"/>
              <a:t>onderzoek</a:t>
            </a:r>
            <a:r>
              <a:rPr lang="en-GB" dirty="0"/>
              <a:t> (</a:t>
            </a:r>
            <a:r>
              <a:rPr lang="en-GB" dirty="0" err="1"/>
              <a:t>uit</a:t>
            </a:r>
            <a:r>
              <a:rPr lang="en-GB" dirty="0"/>
              <a:t> </a:t>
            </a:r>
            <a:r>
              <a:rPr lang="en-GB" dirty="0" err="1"/>
              <a:t>offerte</a:t>
            </a:r>
            <a:r>
              <a:rPr lang="en-GB" dirty="0"/>
              <a:t>):</a:t>
            </a:r>
          </a:p>
          <a:p>
            <a:pPr marL="174708" indent="-174708">
              <a:buFont typeface="Arial" panose="020B0604020202020204" pitchFamily="34" charset="0"/>
              <a:buChar char="•"/>
            </a:pPr>
            <a:r>
              <a:rPr lang="nl-NL" dirty="0"/>
              <a:t>digitalisering een grote impact gehad op toegangssystemen. </a:t>
            </a:r>
          </a:p>
          <a:p>
            <a:pPr marL="174708" indent="-174708">
              <a:buFont typeface="Arial" panose="020B0604020202020204" pitchFamily="34" charset="0"/>
              <a:buChar char="•"/>
            </a:pPr>
            <a:r>
              <a:rPr lang="nl-NL" dirty="0"/>
              <a:t>Mobile access (mobiele apparaten zoals smartphones en smartwatches zijn een modern alternatief voor traditionele fysieke sleutels en toegangspassen).</a:t>
            </a:r>
          </a:p>
          <a:p>
            <a:endParaRPr lang="nl-NL" dirty="0"/>
          </a:p>
          <a:p>
            <a:r>
              <a:rPr lang="nl-NL" dirty="0"/>
              <a:t>Dit onderzoek gaat over de voordelen en potentiële risico’s van mobile access. Het onderzoek moet bijdragen aan geïnformeerde besluitvorming en de veilige implementatie van deze technologieën binnen organisaties.</a:t>
            </a:r>
          </a:p>
          <a:p>
            <a:endParaRPr lang="nl-NL" dirty="0"/>
          </a:p>
          <a:p>
            <a:r>
              <a:rPr lang="nl-NL" dirty="0"/>
              <a:t>Doel van onderzoek: de percepties, verwachtingen, acceptatiegraad en toekomstverwachtingen wat betreft Mobile Acces van bedrijven en instellingen en de werknemers/consument/burgers tegen elkaar afzetten. </a:t>
            </a:r>
            <a:endParaRPr lang="en-GB" dirty="0"/>
          </a:p>
        </p:txBody>
      </p:sp>
      <p:sp>
        <p:nvSpPr>
          <p:cNvPr id="4" name="Slide Number Placeholder 3">
            <a:extLst>
              <a:ext uri="{FF2B5EF4-FFF2-40B4-BE49-F238E27FC236}">
                <a16:creationId xmlns:a16="http://schemas.microsoft.com/office/drawing/2014/main" id="{802D6AA8-E391-6F67-525B-D073A290D158}"/>
              </a:ext>
            </a:extLst>
          </p:cNvPr>
          <p:cNvSpPr>
            <a:spLocks noGrp="1"/>
          </p:cNvSpPr>
          <p:nvPr>
            <p:ph type="sldNum" sz="quarter" idx="5"/>
          </p:nvPr>
        </p:nvSpPr>
        <p:spPr/>
        <p:txBody>
          <a:bodyPr/>
          <a:lstStyle/>
          <a:p>
            <a:fld id="{3B8578AD-0529-46A5-84EB-6338160D5A7D}" type="slidenum">
              <a:rPr lang="en-GB" smtClean="0"/>
              <a:pPr/>
              <a:t>1</a:t>
            </a:fld>
            <a:endParaRPr lang="en-GB" dirty="0"/>
          </a:p>
        </p:txBody>
      </p:sp>
    </p:spTree>
    <p:extLst>
      <p:ext uri="{BB962C8B-B14F-4D97-AF65-F5344CB8AC3E}">
        <p14:creationId xmlns:p14="http://schemas.microsoft.com/office/powerpoint/2010/main" val="10825403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931774">
              <a:spcAft>
                <a:spcPts val="408"/>
              </a:spcAft>
              <a:defRPr/>
            </a:pPr>
            <a:r>
              <a:rPr lang="nl-NL" b="1" dirty="0"/>
              <a:t>De </a:t>
            </a:r>
            <a:r>
              <a:rPr lang="nl-NL" b="1" i="1" dirty="0" err="1"/>
              <a:t>early</a:t>
            </a:r>
            <a:r>
              <a:rPr lang="nl-NL" b="1" i="1" dirty="0"/>
              <a:t> </a:t>
            </a:r>
            <a:r>
              <a:rPr lang="nl-NL" b="1" i="1" dirty="0" err="1"/>
              <a:t>majorities</a:t>
            </a:r>
            <a:r>
              <a:rPr lang="nl-NL" b="1" i="1" dirty="0"/>
              <a:t>, late </a:t>
            </a:r>
            <a:r>
              <a:rPr lang="nl-NL" b="1" i="1" dirty="0" err="1"/>
              <a:t>majorities</a:t>
            </a:r>
            <a:r>
              <a:rPr lang="nl-NL" b="1" i="1" dirty="0"/>
              <a:t> </a:t>
            </a:r>
            <a:r>
              <a:rPr lang="nl-NL" b="1" dirty="0"/>
              <a:t>en </a:t>
            </a:r>
            <a:r>
              <a:rPr lang="nl-NL" b="1" i="1" dirty="0"/>
              <a:t>laggards </a:t>
            </a:r>
            <a:r>
              <a:rPr lang="nl-NL" b="1" dirty="0"/>
              <a:t>geven eerder aan dat ze geen plannen hebben om mobile access te gaan gebruiken (42%), dan de </a:t>
            </a:r>
            <a:r>
              <a:rPr lang="nl-NL" b="1" i="1" dirty="0"/>
              <a:t>innovators en </a:t>
            </a:r>
            <a:r>
              <a:rPr lang="nl-NL" b="1" i="1" dirty="0" err="1"/>
              <a:t>early</a:t>
            </a:r>
            <a:r>
              <a:rPr lang="nl-NL" b="1" i="1" dirty="0"/>
              <a:t> adopters </a:t>
            </a:r>
            <a:r>
              <a:rPr lang="nl-NL" b="1" dirty="0"/>
              <a:t>(19%)</a:t>
            </a:r>
          </a:p>
          <a:p>
            <a:endParaRPr lang="nl-NL" dirty="0"/>
          </a:p>
        </p:txBody>
      </p:sp>
      <p:sp>
        <p:nvSpPr>
          <p:cNvPr id="4" name="Tijdelijke aanduiding voor dianummer 3"/>
          <p:cNvSpPr>
            <a:spLocks noGrp="1"/>
          </p:cNvSpPr>
          <p:nvPr>
            <p:ph type="sldNum" sz="quarter" idx="5"/>
          </p:nvPr>
        </p:nvSpPr>
        <p:spPr/>
        <p:txBody>
          <a:bodyPr/>
          <a:lstStyle/>
          <a:p>
            <a:fld id="{3B8578AD-0529-46A5-84EB-6338160D5A7D}" type="slidenum">
              <a:rPr lang="en-GB" smtClean="0"/>
              <a:pPr/>
              <a:t>10</a:t>
            </a:fld>
            <a:endParaRPr lang="en-GB" dirty="0"/>
          </a:p>
        </p:txBody>
      </p:sp>
    </p:spTree>
    <p:extLst>
      <p:ext uri="{BB962C8B-B14F-4D97-AF65-F5344CB8AC3E}">
        <p14:creationId xmlns:p14="http://schemas.microsoft.com/office/powerpoint/2010/main" val="36762120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5D1ADC-845B-45A0-2EB9-8016BAC12217}"/>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AAE3482F-322E-1C2C-7BE7-CF421D92E406}"/>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6AE09597-0DE3-5FFF-233A-B8D0100CC72C}"/>
              </a:ext>
            </a:extLst>
          </p:cNvPr>
          <p:cNvSpPr>
            <a:spLocks noGrp="1"/>
          </p:cNvSpPr>
          <p:nvPr>
            <p:ph type="body" idx="1"/>
          </p:nvPr>
        </p:nvSpPr>
        <p:spPr/>
        <p:txBody>
          <a:bodyPr/>
          <a:lstStyle/>
          <a:p>
            <a:r>
              <a:rPr lang="nl-NL" dirty="0"/>
              <a:t>Bedrijven en instellingen: </a:t>
            </a:r>
          </a:p>
          <a:p>
            <a:pPr marL="174708" indent="-174708" defTabSz="931774">
              <a:spcAft>
                <a:spcPts val="408"/>
              </a:spcAft>
              <a:buFont typeface="Arial" panose="020B0604020202020204" pitchFamily="34" charset="0"/>
              <a:buChar char="•"/>
              <a:defRPr/>
            </a:pPr>
            <a:r>
              <a:rPr lang="nl-NL" dirty="0"/>
              <a:t>61% van de organisaties die al mobile access gebruiken zit in de pilot en implementatiefase. 39% </a:t>
            </a:r>
            <a:r>
              <a:rPr lang="nl-NL" dirty="0" err="1"/>
              <a:t>vd</a:t>
            </a:r>
            <a:r>
              <a:rPr lang="nl-NL" dirty="0"/>
              <a:t> organisaties heeft het overal in de organisatie toegepast</a:t>
            </a:r>
          </a:p>
          <a:p>
            <a:pPr marL="174708" indent="-174708" defTabSz="931774">
              <a:spcAft>
                <a:spcPts val="408"/>
              </a:spcAft>
              <a:buFont typeface="Arial" panose="020B0604020202020204" pitchFamily="34" charset="0"/>
              <a:buChar char="•"/>
              <a:defRPr/>
            </a:pPr>
            <a:r>
              <a:rPr lang="nl-NL" b="1" dirty="0"/>
              <a:t>Innovators en </a:t>
            </a:r>
            <a:r>
              <a:rPr lang="nl-NL" b="1" dirty="0" err="1"/>
              <a:t>early</a:t>
            </a:r>
            <a:r>
              <a:rPr lang="nl-NL" b="1" dirty="0"/>
              <a:t> adopters zitten vaker in beheerfase (47%) dan de </a:t>
            </a:r>
            <a:r>
              <a:rPr lang="nl-NL" b="1" dirty="0" err="1"/>
              <a:t>early</a:t>
            </a:r>
            <a:r>
              <a:rPr lang="nl-NL" b="1" dirty="0"/>
              <a:t> </a:t>
            </a:r>
            <a:r>
              <a:rPr lang="nl-NL" b="1" dirty="0" err="1"/>
              <a:t>majority</a:t>
            </a:r>
            <a:r>
              <a:rPr lang="nl-NL" b="1" dirty="0"/>
              <a:t>, late </a:t>
            </a:r>
            <a:r>
              <a:rPr lang="nl-NL" b="1" dirty="0" err="1"/>
              <a:t>majority</a:t>
            </a:r>
            <a:r>
              <a:rPr lang="nl-NL" b="1" dirty="0"/>
              <a:t>, en laggards (17%).  En de laatste groep is eerder in de pilot fase. </a:t>
            </a:r>
          </a:p>
          <a:p>
            <a:pPr marL="174708" indent="-174708">
              <a:buFont typeface="Arial" panose="020B0604020202020204" pitchFamily="34" charset="0"/>
              <a:buChar char="•"/>
            </a:pPr>
            <a:r>
              <a:rPr lang="nl-NL" dirty="0"/>
              <a:t>Organisaties met meer dan 999 medewerkers bevinden zich vaker in de pilot fase (82%) dan organisaties met 1-9 medewerkers (9%) en 10-99 medewerkers (30%). </a:t>
            </a:r>
          </a:p>
          <a:p>
            <a:pPr marL="174708" indent="-174708">
              <a:buFont typeface="Arial" panose="020B0604020202020204" pitchFamily="34" charset="0"/>
              <a:buChar char="•"/>
            </a:pPr>
            <a:r>
              <a:rPr lang="nl-NL" dirty="0"/>
              <a:t>Kleinere organisaties met 1-9 medewerkers (73%) bevinden zich weer vaker in de beheerfase (73%) dan organisaties met 100-999 medewerkers (20%) en organisaties met meer dan 999 medewerkers (9%).</a:t>
            </a:r>
          </a:p>
          <a:p>
            <a:endParaRPr lang="nl-NL" dirty="0"/>
          </a:p>
          <a:p>
            <a:r>
              <a:rPr lang="nl-NL" b="1" dirty="0"/>
              <a:t>Relateren aan g</a:t>
            </a:r>
            <a:r>
              <a:rPr lang="nl-NL" b="1" u="none" dirty="0"/>
              <a:t>ebruikers (hoe lang gebruiken ze al mobile access</a:t>
            </a:r>
          </a:p>
          <a:p>
            <a:pPr marL="174708" indent="-174708" defTabSz="931774">
              <a:spcAft>
                <a:spcPts val="408"/>
              </a:spcAft>
              <a:buFont typeface="Arial" panose="020B0604020202020204" pitchFamily="34" charset="0"/>
              <a:buChar char="•"/>
              <a:defRPr/>
            </a:pPr>
            <a:r>
              <a:rPr lang="en-US" dirty="0"/>
              <a:t>6 op de 10 </a:t>
            </a:r>
            <a:r>
              <a:rPr lang="en-US" dirty="0" err="1"/>
              <a:t>gebruikers</a:t>
            </a:r>
            <a:r>
              <a:rPr lang="en-US" dirty="0"/>
              <a:t> van mobile access </a:t>
            </a:r>
            <a:r>
              <a:rPr lang="en-US" dirty="0" err="1"/>
              <a:t>doet</a:t>
            </a:r>
            <a:r>
              <a:rPr lang="en-US" dirty="0"/>
              <a:t> </a:t>
            </a:r>
            <a:r>
              <a:rPr lang="en-US" dirty="0" err="1"/>
              <a:t>dit</a:t>
            </a:r>
            <a:r>
              <a:rPr lang="en-US" dirty="0"/>
              <a:t> </a:t>
            </a:r>
            <a:r>
              <a:rPr lang="en-US" dirty="0" err="1"/>
              <a:t>korter</a:t>
            </a:r>
            <a:r>
              <a:rPr lang="en-US" dirty="0"/>
              <a:t> dan 2 </a:t>
            </a:r>
            <a:r>
              <a:rPr lang="en-US" dirty="0" err="1"/>
              <a:t>jaar</a:t>
            </a:r>
            <a:r>
              <a:rPr lang="en-US" dirty="0"/>
              <a:t>. </a:t>
            </a:r>
            <a:r>
              <a:rPr lang="en-US" dirty="0" err="1"/>
              <a:t>Jongere</a:t>
            </a:r>
            <a:r>
              <a:rPr lang="en-US" dirty="0"/>
              <a:t> </a:t>
            </a:r>
            <a:r>
              <a:rPr lang="en-US" dirty="0" err="1"/>
              <a:t>mensen</a:t>
            </a:r>
            <a:r>
              <a:rPr lang="en-US" dirty="0"/>
              <a:t> (18-34 </a:t>
            </a:r>
            <a:r>
              <a:rPr lang="en-US" dirty="0" err="1"/>
              <a:t>jaar</a:t>
            </a:r>
            <a:r>
              <a:rPr lang="en-US" dirty="0"/>
              <a:t>) </a:t>
            </a:r>
            <a:r>
              <a:rPr lang="en-US" dirty="0" err="1"/>
              <a:t>gebruike</a:t>
            </a:r>
            <a:r>
              <a:rPr lang="en-US" dirty="0"/>
              <a:t> mobile access al </a:t>
            </a:r>
            <a:r>
              <a:rPr lang="en-US" dirty="0" err="1"/>
              <a:t>langer</a:t>
            </a:r>
            <a:r>
              <a:rPr lang="en-US" dirty="0"/>
              <a:t> (3-5 </a:t>
            </a:r>
            <a:r>
              <a:rPr lang="en-US" dirty="0" err="1"/>
              <a:t>jaar</a:t>
            </a:r>
            <a:r>
              <a:rPr lang="en-US" dirty="0"/>
              <a:t>) dan 35-49 </a:t>
            </a:r>
            <a:r>
              <a:rPr lang="en-US" dirty="0" err="1"/>
              <a:t>jarigen</a:t>
            </a:r>
            <a:r>
              <a:rPr lang="en-US" dirty="0"/>
              <a:t>. </a:t>
            </a:r>
          </a:p>
          <a:p>
            <a:pPr marL="174708" indent="-174708" defTabSz="931774">
              <a:spcAft>
                <a:spcPts val="408"/>
              </a:spcAft>
              <a:buFont typeface="Arial" panose="020B0604020202020204" pitchFamily="34" charset="0"/>
              <a:buChar char="•"/>
              <a:defRPr/>
            </a:pPr>
            <a:endParaRPr lang="en-US" dirty="0"/>
          </a:p>
          <a:p>
            <a:pPr marL="174708" indent="-174708" defTabSz="931774">
              <a:spcAft>
                <a:spcPts val="408"/>
              </a:spcAft>
              <a:buFont typeface="Arial" panose="020B0604020202020204" pitchFamily="34" charset="0"/>
              <a:buChar char="•"/>
              <a:defRPr/>
            </a:pPr>
            <a:endParaRPr lang="nl-NL" dirty="0"/>
          </a:p>
        </p:txBody>
      </p:sp>
      <p:sp>
        <p:nvSpPr>
          <p:cNvPr id="4" name="Tijdelijke aanduiding voor dianummer 3">
            <a:extLst>
              <a:ext uri="{FF2B5EF4-FFF2-40B4-BE49-F238E27FC236}">
                <a16:creationId xmlns:a16="http://schemas.microsoft.com/office/drawing/2014/main" id="{3BA8F5A1-3A15-5EFB-D9F2-6554D87D7F3A}"/>
              </a:ext>
            </a:extLst>
          </p:cNvPr>
          <p:cNvSpPr>
            <a:spLocks noGrp="1"/>
          </p:cNvSpPr>
          <p:nvPr>
            <p:ph type="sldNum" sz="quarter" idx="5"/>
          </p:nvPr>
        </p:nvSpPr>
        <p:spPr/>
        <p:txBody>
          <a:bodyPr/>
          <a:lstStyle/>
          <a:p>
            <a:fld id="{3B8578AD-0529-46A5-84EB-6338160D5A7D}" type="slidenum">
              <a:rPr lang="en-GB" smtClean="0"/>
              <a:pPr/>
              <a:t>11</a:t>
            </a:fld>
            <a:endParaRPr lang="en-GB" dirty="0"/>
          </a:p>
        </p:txBody>
      </p:sp>
    </p:spTree>
    <p:extLst>
      <p:ext uri="{BB962C8B-B14F-4D97-AF65-F5344CB8AC3E}">
        <p14:creationId xmlns:p14="http://schemas.microsoft.com/office/powerpoint/2010/main" val="25451723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931774">
              <a:spcAft>
                <a:spcPts val="408"/>
              </a:spcAft>
              <a:defRPr/>
            </a:pPr>
            <a:r>
              <a:rPr lang="nl-NL" dirty="0"/>
              <a:t>Overwegingen (voor gebruikers/panelleden die mobile access niet of niet overal gebruiken, </a:t>
            </a:r>
            <a:r>
              <a:rPr lang="nl-NL" u="sng" dirty="0"/>
              <a:t>deze vraag is niet gesteld aan de opdrachtgevers</a:t>
            </a:r>
            <a:r>
              <a:rPr lang="nl-NL" dirty="0"/>
              <a:t>) om het wel te gebruiken:</a:t>
            </a:r>
          </a:p>
          <a:p>
            <a:r>
              <a:rPr lang="nl-NL" dirty="0"/>
              <a:t>1. Handiger in gebruik, alleen mobiele telefoon (78%)</a:t>
            </a:r>
          </a:p>
          <a:p>
            <a:r>
              <a:rPr lang="nl-NL" dirty="0"/>
              <a:t>2. Duurzamer, geen losse plastic pasjes (40%)</a:t>
            </a:r>
          </a:p>
          <a:p>
            <a:r>
              <a:rPr lang="nl-NL" dirty="0"/>
              <a:t>3. Veiliger, mobiel is beter beveiligd dan pasje (30%)</a:t>
            </a:r>
          </a:p>
          <a:p>
            <a:endParaRPr lang="nl-NL" dirty="0"/>
          </a:p>
          <a:p>
            <a:r>
              <a:rPr lang="nl-NL" dirty="0"/>
              <a:t>Bezwaren tegen het gebruik (opdrachtgevers en panelleden die mobile access niet of niet overal gebruiken):</a:t>
            </a:r>
          </a:p>
          <a:p>
            <a:r>
              <a:rPr lang="nl-NL" dirty="0"/>
              <a:t>1. Bedrijven en instellingen: beveiligingsrisico’s (42%) en cybersecurity (40%) en complexiteit met implementeren (28%) én omdat er niet genoeg vraag naar is</a:t>
            </a:r>
          </a:p>
          <a:p>
            <a:r>
              <a:rPr lang="nl-NL" b="1" i="1" dirty="0">
                <a:highlight>
                  <a:srgbClr val="FFFF00"/>
                </a:highlight>
              </a:rPr>
              <a:t>	De </a:t>
            </a:r>
            <a:r>
              <a:rPr lang="nl-NL" b="1" i="1" dirty="0" err="1">
                <a:highlight>
                  <a:srgbClr val="FFFF00"/>
                </a:highlight>
              </a:rPr>
              <a:t>early</a:t>
            </a:r>
            <a:r>
              <a:rPr lang="nl-NL" b="1" i="1" dirty="0">
                <a:highlight>
                  <a:srgbClr val="FFFF00"/>
                </a:highlight>
              </a:rPr>
              <a:t> </a:t>
            </a:r>
            <a:r>
              <a:rPr lang="nl-NL" b="1" i="1" dirty="0" err="1">
                <a:highlight>
                  <a:srgbClr val="FFFF00"/>
                </a:highlight>
              </a:rPr>
              <a:t>majorities</a:t>
            </a:r>
            <a:r>
              <a:rPr lang="nl-NL" b="1" i="1" dirty="0">
                <a:highlight>
                  <a:srgbClr val="FFFF00"/>
                </a:highlight>
              </a:rPr>
              <a:t>, late </a:t>
            </a:r>
            <a:r>
              <a:rPr lang="nl-NL" b="1" i="1" dirty="0" err="1">
                <a:highlight>
                  <a:srgbClr val="FFFF00"/>
                </a:highlight>
              </a:rPr>
              <a:t>majorities</a:t>
            </a:r>
            <a:r>
              <a:rPr lang="nl-NL" b="1" i="1" dirty="0">
                <a:highlight>
                  <a:srgbClr val="FFFF00"/>
                </a:highlight>
              </a:rPr>
              <a:t> </a:t>
            </a:r>
            <a:r>
              <a:rPr lang="nl-NL" b="1" dirty="0">
                <a:highlight>
                  <a:srgbClr val="FFFF00"/>
                </a:highlight>
              </a:rPr>
              <a:t>en </a:t>
            </a:r>
            <a:r>
              <a:rPr lang="nl-NL" b="1" i="1" dirty="0">
                <a:highlight>
                  <a:srgbClr val="FFFF00"/>
                </a:highlight>
              </a:rPr>
              <a:t>laggards </a:t>
            </a:r>
            <a:r>
              <a:rPr lang="nl-NL" b="1" dirty="0">
                <a:highlight>
                  <a:srgbClr val="FFFF00"/>
                </a:highlight>
              </a:rPr>
              <a:t>zien vaker de kosten van de implementatie (32%) als bezwaar om mobile access niet toe te passen, dan de </a:t>
            </a:r>
            <a:r>
              <a:rPr lang="nl-NL" b="1" i="1" dirty="0">
                <a:highlight>
                  <a:srgbClr val="FFFF00"/>
                </a:highlight>
              </a:rPr>
              <a:t>innovators </a:t>
            </a:r>
            <a:r>
              <a:rPr lang="nl-NL" b="1" dirty="0">
                <a:highlight>
                  <a:srgbClr val="FFFF00"/>
                </a:highlight>
              </a:rPr>
              <a:t>en </a:t>
            </a:r>
            <a:r>
              <a:rPr lang="nl-NL" b="1" i="1" dirty="0" err="1">
                <a:highlight>
                  <a:srgbClr val="FFFF00"/>
                </a:highlight>
              </a:rPr>
              <a:t>early</a:t>
            </a:r>
            <a:r>
              <a:rPr lang="nl-NL" b="1" i="1" dirty="0">
                <a:highlight>
                  <a:srgbClr val="FFFF00"/>
                </a:highlight>
              </a:rPr>
              <a:t> adopters </a:t>
            </a:r>
            <a:r>
              <a:rPr lang="nl-NL" b="1" dirty="0">
                <a:highlight>
                  <a:srgbClr val="FFFF00"/>
                </a:highlight>
              </a:rPr>
              <a:t>(8%).</a:t>
            </a:r>
          </a:p>
          <a:p>
            <a:pPr defTabSz="931774">
              <a:spcAft>
                <a:spcPts val="408"/>
              </a:spcAft>
              <a:defRPr/>
            </a:pPr>
            <a:r>
              <a:rPr lang="nl-NL" dirty="0">
                <a:highlight>
                  <a:srgbClr val="FFFF00"/>
                </a:highlight>
              </a:rPr>
              <a:t>2. Panelleden: privacy (67%) en minder veilig (52%) en pas is handiger (34%).</a:t>
            </a:r>
          </a:p>
          <a:p>
            <a:endParaRPr lang="nl-NL" b="1" dirty="0">
              <a:highlight>
                <a:srgbClr val="FFFF00"/>
              </a:highlight>
            </a:endParaRPr>
          </a:p>
        </p:txBody>
      </p:sp>
      <p:sp>
        <p:nvSpPr>
          <p:cNvPr id="4" name="Tijdelijke aanduiding voor dianummer 3"/>
          <p:cNvSpPr>
            <a:spLocks noGrp="1"/>
          </p:cNvSpPr>
          <p:nvPr>
            <p:ph type="sldNum" sz="quarter" idx="5"/>
          </p:nvPr>
        </p:nvSpPr>
        <p:spPr/>
        <p:txBody>
          <a:bodyPr/>
          <a:lstStyle/>
          <a:p>
            <a:fld id="{3B8578AD-0529-46A5-84EB-6338160D5A7D}" type="slidenum">
              <a:rPr lang="en-GB" smtClean="0"/>
              <a:pPr/>
              <a:t>12</a:t>
            </a:fld>
            <a:endParaRPr lang="en-GB" dirty="0"/>
          </a:p>
        </p:txBody>
      </p:sp>
    </p:spTree>
    <p:extLst>
      <p:ext uri="{BB962C8B-B14F-4D97-AF65-F5344CB8AC3E}">
        <p14:creationId xmlns:p14="http://schemas.microsoft.com/office/powerpoint/2010/main" val="5700515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Redenen voor tevredenheid onder bederijven en instellingen én gebruikers ligt redelijk op één lijn: (en staan tegelijkertijd lijnrecht tegenover de bezwaren, zie vorige dia)</a:t>
            </a:r>
          </a:p>
          <a:p>
            <a:endParaRPr lang="nl-NL" dirty="0"/>
          </a:p>
          <a:p>
            <a:r>
              <a:rPr lang="nl-NL" dirty="0"/>
              <a:t>Bedrijven en instellingen (43%)</a:t>
            </a:r>
          </a:p>
          <a:p>
            <a:pPr marL="360739" lvl="1" indent="-174708">
              <a:buFont typeface="Arial" panose="020B0604020202020204" pitchFamily="34" charset="0"/>
              <a:buChar char="•"/>
            </a:pPr>
            <a:r>
              <a:rPr lang="nl-NL" dirty="0"/>
              <a:t>Gebruiksgemak voor medewerkers en beheerders (geen kaarten/sleutels meer)</a:t>
            </a:r>
          </a:p>
          <a:p>
            <a:pPr marL="360739" lvl="1" indent="-174708">
              <a:buFont typeface="Arial" panose="020B0604020202020204" pitchFamily="34" charset="0"/>
              <a:buChar char="•"/>
            </a:pPr>
            <a:r>
              <a:rPr lang="nl-NL" dirty="0"/>
              <a:t>Verhoogde veiligheid</a:t>
            </a:r>
          </a:p>
          <a:p>
            <a:pPr marL="360739" lvl="1" indent="-174708">
              <a:buFont typeface="Arial" panose="020B0604020202020204" pitchFamily="34" charset="0"/>
              <a:buChar char="•"/>
            </a:pPr>
            <a:r>
              <a:rPr lang="nl-NL" dirty="0"/>
              <a:t>Kostenbesparing </a:t>
            </a:r>
          </a:p>
          <a:p>
            <a:pPr marL="360739" lvl="1" indent="-174708">
              <a:buFont typeface="Arial" panose="020B0604020202020204" pitchFamily="34" charset="0"/>
              <a:buChar char="•"/>
            </a:pPr>
            <a:r>
              <a:rPr lang="nl-NL" b="1" dirty="0">
                <a:highlight>
                  <a:srgbClr val="FFFF00"/>
                </a:highlight>
              </a:rPr>
              <a:t>De </a:t>
            </a:r>
            <a:r>
              <a:rPr lang="nl-NL" b="1" i="1" dirty="0">
                <a:highlight>
                  <a:srgbClr val="FFFF00"/>
                </a:highlight>
              </a:rPr>
              <a:t>innovators en </a:t>
            </a:r>
            <a:r>
              <a:rPr lang="nl-NL" b="1" i="1" dirty="0" err="1">
                <a:highlight>
                  <a:srgbClr val="FFFF00"/>
                </a:highlight>
              </a:rPr>
              <a:t>early</a:t>
            </a:r>
            <a:r>
              <a:rPr lang="nl-NL" b="1" i="1" dirty="0">
                <a:highlight>
                  <a:srgbClr val="FFFF00"/>
                </a:highlight>
              </a:rPr>
              <a:t> adopters </a:t>
            </a:r>
            <a:r>
              <a:rPr lang="nl-NL" b="1" dirty="0">
                <a:highlight>
                  <a:srgbClr val="FFFF00"/>
                </a:highlight>
              </a:rPr>
              <a:t>vinden vaker dat gebruiksgemak een voordeel is</a:t>
            </a:r>
            <a:r>
              <a:rPr lang="nl-NL" b="1" i="0" dirty="0">
                <a:highlight>
                  <a:srgbClr val="FFFF00"/>
                </a:highlight>
              </a:rPr>
              <a:t>. </a:t>
            </a:r>
            <a:r>
              <a:rPr lang="nl-NL" b="1" i="0" dirty="0" err="1">
                <a:highlight>
                  <a:srgbClr val="FFFF00"/>
                </a:highlight>
              </a:rPr>
              <a:t>Early</a:t>
            </a:r>
            <a:r>
              <a:rPr lang="nl-NL" b="1" i="0" dirty="0">
                <a:highlight>
                  <a:srgbClr val="FFFF00"/>
                </a:highlight>
              </a:rPr>
              <a:t> </a:t>
            </a:r>
            <a:r>
              <a:rPr lang="nl-NL" b="1" i="0" dirty="0" err="1">
                <a:highlight>
                  <a:srgbClr val="FFFF00"/>
                </a:highlight>
              </a:rPr>
              <a:t>majorities</a:t>
            </a:r>
            <a:r>
              <a:rPr lang="nl-NL" b="1" i="0" dirty="0">
                <a:highlight>
                  <a:srgbClr val="FFFF00"/>
                </a:highlight>
              </a:rPr>
              <a:t>, late </a:t>
            </a:r>
            <a:r>
              <a:rPr lang="nl-NL" b="1" i="0" dirty="0" err="1">
                <a:highlight>
                  <a:srgbClr val="FFFF00"/>
                </a:highlight>
              </a:rPr>
              <a:t>majorities</a:t>
            </a:r>
            <a:r>
              <a:rPr lang="nl-NL" b="1" i="0" dirty="0">
                <a:highlight>
                  <a:srgbClr val="FFFF00"/>
                </a:highlight>
              </a:rPr>
              <a:t> en laggards vinden vaker dat verhoogde veiligheid een voordeel is.</a:t>
            </a:r>
            <a:endParaRPr lang="nl-NL" b="1" i="0" dirty="0"/>
          </a:p>
          <a:p>
            <a:pPr marL="360739" lvl="1" indent="-174708">
              <a:buFont typeface="Arial" panose="020B0604020202020204" pitchFamily="34" charset="0"/>
              <a:buChar char="•"/>
            </a:pPr>
            <a:endParaRPr lang="nl-NL" b="1" i="0" dirty="0"/>
          </a:p>
          <a:p>
            <a:pPr marL="186032" lvl="1" indent="0">
              <a:buNone/>
            </a:pPr>
            <a:r>
              <a:rPr lang="nl-NL" dirty="0"/>
              <a:t>Gebruikers (26%)</a:t>
            </a:r>
          </a:p>
          <a:p>
            <a:pPr marL="360739" lvl="1" indent="-174708">
              <a:buFont typeface="Arial" panose="020B0604020202020204" pitchFamily="34" charset="0"/>
              <a:buChar char="•"/>
            </a:pPr>
            <a:r>
              <a:rPr lang="nl-NL" dirty="0"/>
              <a:t>Efficiëntie</a:t>
            </a:r>
          </a:p>
          <a:p>
            <a:pPr marL="360739" lvl="1" indent="-174708">
              <a:buFont typeface="Arial" panose="020B0604020202020204" pitchFamily="34" charset="0"/>
              <a:buChar char="•"/>
            </a:pPr>
            <a:r>
              <a:rPr lang="nl-NL" dirty="0"/>
              <a:t>Veiligheid</a:t>
            </a:r>
          </a:p>
          <a:p>
            <a:pPr marL="360739" lvl="1" indent="-174708">
              <a:buFont typeface="Arial" panose="020B0604020202020204" pitchFamily="34" charset="0"/>
              <a:buChar char="•"/>
            </a:pPr>
            <a:r>
              <a:rPr lang="nl-NL" b="1" dirty="0"/>
              <a:t>Jongere mensen (18-34 jaar) zijn vaker (heel) tevreden over het gebruik dan 35-49 jarigen.</a:t>
            </a:r>
          </a:p>
          <a:p>
            <a:pPr marL="186032" lvl="1" indent="0">
              <a:buNone/>
            </a:pPr>
            <a:endParaRPr lang="nl-NL" dirty="0"/>
          </a:p>
          <a:p>
            <a:pPr marL="360739" lvl="1" indent="-174708">
              <a:buFont typeface="Arial" panose="020B0604020202020204" pitchFamily="34" charset="0"/>
              <a:buChar char="•"/>
            </a:pPr>
            <a:endParaRPr lang="nl-NL" dirty="0"/>
          </a:p>
          <a:p>
            <a:pPr marL="360739" lvl="1" indent="-174708">
              <a:buFont typeface="Arial" panose="020B0604020202020204" pitchFamily="34" charset="0"/>
              <a:buChar char="•"/>
            </a:pPr>
            <a:endParaRPr lang="nl-NL" dirty="0"/>
          </a:p>
          <a:p>
            <a:pPr marL="360739" lvl="1" indent="-174708">
              <a:buFont typeface="Arial" panose="020B0604020202020204" pitchFamily="34" charset="0"/>
              <a:buChar char="•"/>
            </a:pPr>
            <a:endParaRPr lang="nl-NL" dirty="0"/>
          </a:p>
        </p:txBody>
      </p:sp>
      <p:sp>
        <p:nvSpPr>
          <p:cNvPr id="4" name="Tijdelijke aanduiding voor dianummer 3"/>
          <p:cNvSpPr>
            <a:spLocks noGrp="1"/>
          </p:cNvSpPr>
          <p:nvPr>
            <p:ph type="sldNum" sz="quarter" idx="5"/>
          </p:nvPr>
        </p:nvSpPr>
        <p:spPr/>
        <p:txBody>
          <a:bodyPr/>
          <a:lstStyle/>
          <a:p>
            <a:fld id="{3B8578AD-0529-46A5-84EB-6338160D5A7D}" type="slidenum">
              <a:rPr lang="en-GB" smtClean="0"/>
              <a:pPr/>
              <a:t>13</a:t>
            </a:fld>
            <a:endParaRPr lang="en-GB" dirty="0"/>
          </a:p>
        </p:txBody>
      </p:sp>
    </p:spTree>
    <p:extLst>
      <p:ext uri="{BB962C8B-B14F-4D97-AF65-F5344CB8AC3E}">
        <p14:creationId xmlns:p14="http://schemas.microsoft.com/office/powerpoint/2010/main" val="20756190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3B8578AD-0529-46A5-84EB-6338160D5A7D}" type="slidenum">
              <a:rPr lang="en-GB" smtClean="0"/>
              <a:pPr/>
              <a:t>14</a:t>
            </a:fld>
            <a:endParaRPr lang="en-GB" dirty="0"/>
          </a:p>
        </p:txBody>
      </p:sp>
    </p:spTree>
    <p:extLst>
      <p:ext uri="{BB962C8B-B14F-4D97-AF65-F5344CB8AC3E}">
        <p14:creationId xmlns:p14="http://schemas.microsoft.com/office/powerpoint/2010/main" val="41276656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Antwoord: opdrachtgevers en gebruikers willen beide voorlopig een hybride model – laat iedereen gebruiken wat makkelijk is</a:t>
            </a:r>
          </a:p>
        </p:txBody>
      </p:sp>
      <p:sp>
        <p:nvSpPr>
          <p:cNvPr id="4" name="Tijdelijke aanduiding voor dianummer 3"/>
          <p:cNvSpPr>
            <a:spLocks noGrp="1"/>
          </p:cNvSpPr>
          <p:nvPr>
            <p:ph type="sldNum" sz="quarter" idx="5"/>
          </p:nvPr>
        </p:nvSpPr>
        <p:spPr/>
        <p:txBody>
          <a:bodyPr/>
          <a:lstStyle/>
          <a:p>
            <a:fld id="{3B8578AD-0529-46A5-84EB-6338160D5A7D}" type="slidenum">
              <a:rPr lang="en-GB" smtClean="0"/>
              <a:pPr/>
              <a:t>15</a:t>
            </a:fld>
            <a:endParaRPr lang="en-GB" dirty="0"/>
          </a:p>
        </p:txBody>
      </p:sp>
    </p:spTree>
    <p:extLst>
      <p:ext uri="{BB962C8B-B14F-4D97-AF65-F5344CB8AC3E}">
        <p14:creationId xmlns:p14="http://schemas.microsoft.com/office/powerpoint/2010/main" val="25664729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931774">
              <a:spcAft>
                <a:spcPts val="408"/>
              </a:spcAft>
              <a:defRPr/>
            </a:pPr>
            <a:r>
              <a:rPr lang="nl-NL" dirty="0"/>
              <a:t>Rond de 36 – 37% denkt dat mobile access binnen afzienbare termijn sleutels en toegangspassen zal vervangen</a:t>
            </a:r>
          </a:p>
          <a:p>
            <a:pPr defTabSz="931774">
              <a:spcAft>
                <a:spcPts val="408"/>
              </a:spcAft>
              <a:defRPr/>
            </a:pPr>
            <a:endParaRPr lang="nl-NL" b="1" dirty="0"/>
          </a:p>
          <a:p>
            <a:pPr defTabSz="931774">
              <a:spcAft>
                <a:spcPts val="408"/>
              </a:spcAft>
              <a:defRPr/>
            </a:pPr>
            <a:r>
              <a:rPr lang="nl-NL" b="1" dirty="0"/>
              <a:t>De </a:t>
            </a:r>
            <a:r>
              <a:rPr lang="nl-NL" b="1" i="1" dirty="0"/>
              <a:t>innovators </a:t>
            </a:r>
            <a:r>
              <a:rPr lang="nl-NL" b="1" dirty="0"/>
              <a:t>en </a:t>
            </a:r>
            <a:r>
              <a:rPr lang="nl-NL" b="1" i="1" dirty="0" err="1"/>
              <a:t>early</a:t>
            </a:r>
            <a:r>
              <a:rPr lang="nl-NL" b="1" i="1" dirty="0"/>
              <a:t> adopters </a:t>
            </a:r>
            <a:r>
              <a:rPr lang="nl-NL" b="1" dirty="0"/>
              <a:t>geven vaker aan te verwachten dat mobile access de traditionele toegangspas volledig zal vervangen binnen 1-5 jaar. De </a:t>
            </a:r>
            <a:r>
              <a:rPr lang="nl-NL" b="1" i="1" dirty="0" err="1"/>
              <a:t>early</a:t>
            </a:r>
            <a:r>
              <a:rPr lang="nl-NL" b="1" i="1" dirty="0"/>
              <a:t> </a:t>
            </a:r>
            <a:r>
              <a:rPr lang="nl-NL" b="1" i="1" dirty="0" err="1"/>
              <a:t>majorities</a:t>
            </a:r>
            <a:r>
              <a:rPr lang="nl-NL" b="1" i="1" dirty="0"/>
              <a:t>, late </a:t>
            </a:r>
            <a:r>
              <a:rPr lang="nl-NL" b="1" i="1" dirty="0" err="1"/>
              <a:t>majorities</a:t>
            </a:r>
            <a:r>
              <a:rPr lang="nl-NL" b="1" i="1" dirty="0"/>
              <a:t> </a:t>
            </a:r>
            <a:r>
              <a:rPr lang="nl-NL" b="1" dirty="0"/>
              <a:t>en </a:t>
            </a:r>
            <a:r>
              <a:rPr lang="nl-NL" b="1" i="1" dirty="0"/>
              <a:t>laggards </a:t>
            </a:r>
            <a:r>
              <a:rPr lang="nl-NL" b="1" dirty="0"/>
              <a:t>verwachten eerder dat traditionele toegangspassen zullen blijven bepalen (18</a:t>
            </a:r>
            <a:r>
              <a:rPr lang="nl-NL" b="1" i="1" dirty="0"/>
              <a:t>%).</a:t>
            </a:r>
            <a:endParaRPr lang="nl-NL" b="1" dirty="0"/>
          </a:p>
          <a:p>
            <a:endParaRPr lang="nl-NL" dirty="0"/>
          </a:p>
          <a:p>
            <a:r>
              <a:rPr lang="nl-NL" dirty="0"/>
              <a:t>Dus: innovatie theorie laat ook zien dat onder de gebruikers van elektronisch toegang vooral late </a:t>
            </a:r>
            <a:r>
              <a:rPr lang="nl-NL" dirty="0" err="1"/>
              <a:t>majority</a:t>
            </a:r>
            <a:r>
              <a:rPr lang="nl-NL" dirty="0"/>
              <a:t>, omdat vooral veel hybride als voorkeur geven. Daarnaast zijn er ook 20% mensen die mobile access helemaal niet als vervanging zien. </a:t>
            </a:r>
          </a:p>
        </p:txBody>
      </p:sp>
      <p:sp>
        <p:nvSpPr>
          <p:cNvPr id="4" name="Tijdelijke aanduiding voor dianummer 3"/>
          <p:cNvSpPr>
            <a:spLocks noGrp="1"/>
          </p:cNvSpPr>
          <p:nvPr>
            <p:ph type="sldNum" sz="quarter" idx="5"/>
          </p:nvPr>
        </p:nvSpPr>
        <p:spPr/>
        <p:txBody>
          <a:bodyPr/>
          <a:lstStyle/>
          <a:p>
            <a:fld id="{3B8578AD-0529-46A5-84EB-6338160D5A7D}" type="slidenum">
              <a:rPr lang="en-GB" smtClean="0"/>
              <a:pPr/>
              <a:t>16</a:t>
            </a:fld>
            <a:endParaRPr lang="en-GB" dirty="0"/>
          </a:p>
        </p:txBody>
      </p:sp>
    </p:spTree>
    <p:extLst>
      <p:ext uri="{BB962C8B-B14F-4D97-AF65-F5344CB8AC3E}">
        <p14:creationId xmlns:p14="http://schemas.microsoft.com/office/powerpoint/2010/main" val="27702378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3B8578AD-0529-46A5-84EB-6338160D5A7D}" type="slidenum">
              <a:rPr lang="en-GB" smtClean="0"/>
              <a:pPr/>
              <a:t>17</a:t>
            </a:fld>
            <a:endParaRPr lang="en-GB" dirty="0"/>
          </a:p>
        </p:txBody>
      </p:sp>
    </p:spTree>
    <p:extLst>
      <p:ext uri="{BB962C8B-B14F-4D97-AF65-F5344CB8AC3E}">
        <p14:creationId xmlns:p14="http://schemas.microsoft.com/office/powerpoint/2010/main" val="28264882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3B8578AD-0529-46A5-84EB-6338160D5A7D}" type="slidenum">
              <a:rPr lang="en-GB" smtClean="0"/>
              <a:pPr/>
              <a:t>18</a:t>
            </a:fld>
            <a:endParaRPr lang="en-GB" dirty="0"/>
          </a:p>
        </p:txBody>
      </p:sp>
    </p:spTree>
    <p:extLst>
      <p:ext uri="{BB962C8B-B14F-4D97-AF65-F5344CB8AC3E}">
        <p14:creationId xmlns:p14="http://schemas.microsoft.com/office/powerpoint/2010/main" val="1243912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349415" indent="-349415">
              <a:buFont typeface="+mj-lt"/>
              <a:buAutoNum type="arabicPeriod"/>
            </a:pPr>
            <a:r>
              <a:rPr lang="nl-NL" sz="1400" dirty="0"/>
              <a:t>Elektronische toegang: vervanging van traditionele sloten en sleutels, </a:t>
            </a:r>
            <a:r>
              <a:rPr lang="nl-NL" sz="1400" dirty="0" err="1"/>
              <a:t>bijv</a:t>
            </a:r>
            <a:r>
              <a:rPr lang="nl-NL" sz="1400" dirty="0"/>
              <a:t>: elektronische sloten, kaartlezers, op afstand bedienbare toegangscontrole software, wachtwoord (cijfercode </a:t>
            </a:r>
            <a:r>
              <a:rPr lang="nl-NL" sz="1400" dirty="0" err="1"/>
              <a:t>bijv</a:t>
            </a:r>
            <a:r>
              <a:rPr lang="nl-NL" sz="1400" dirty="0"/>
              <a:t>), vingerafdrukscan, scannen kentekenbord bij een parkeergarage. Maar – belangrijk – omvat ook mobile access!!!</a:t>
            </a:r>
          </a:p>
          <a:p>
            <a:pPr marL="349415" indent="-349415">
              <a:buFont typeface="+mj-lt"/>
              <a:buAutoNum type="arabicPeriod"/>
            </a:pPr>
            <a:r>
              <a:rPr lang="nl-NL" sz="1400" dirty="0"/>
              <a:t>Mobile access  = deelverzameling van elektronische toegang: mobiele apparaten zoals smartphones en smartwatches gebruiken als toegangsmiddel. Via mobile app, bluetooth of NFC-technologie communiceert het met deurlezers als toegangssleutel. Ook het betalen van toegang in het OV, is mobile access.</a:t>
            </a:r>
            <a:endParaRPr lang="nl-NL" dirty="0"/>
          </a:p>
        </p:txBody>
      </p:sp>
      <p:sp>
        <p:nvSpPr>
          <p:cNvPr id="4" name="Tijdelijke aanduiding voor dianummer 3"/>
          <p:cNvSpPr>
            <a:spLocks noGrp="1"/>
          </p:cNvSpPr>
          <p:nvPr>
            <p:ph type="sldNum" sz="quarter" idx="5"/>
          </p:nvPr>
        </p:nvSpPr>
        <p:spPr/>
        <p:txBody>
          <a:bodyPr/>
          <a:lstStyle/>
          <a:p>
            <a:fld id="{3B8578AD-0529-46A5-84EB-6338160D5A7D}" type="slidenum">
              <a:rPr lang="en-GB" smtClean="0"/>
              <a:pPr/>
              <a:t>2</a:t>
            </a:fld>
            <a:endParaRPr lang="en-GB" dirty="0"/>
          </a:p>
        </p:txBody>
      </p:sp>
    </p:spTree>
    <p:extLst>
      <p:ext uri="{BB962C8B-B14F-4D97-AF65-F5344CB8AC3E}">
        <p14:creationId xmlns:p14="http://schemas.microsoft.com/office/powerpoint/2010/main" val="18917196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Het onderzoek: vragenlijst uitgezet bij 2 doelgroepen</a:t>
            </a:r>
          </a:p>
          <a:p>
            <a:endParaRPr lang="nl-NL" dirty="0"/>
          </a:p>
          <a:p>
            <a:r>
              <a:rPr lang="nl-NL" dirty="0"/>
              <a:t>Bedrijven en instellingen:</a:t>
            </a:r>
          </a:p>
          <a:p>
            <a:pPr marL="174708" indent="-174708" defTabSz="931774">
              <a:spcAft>
                <a:spcPts val="408"/>
              </a:spcAft>
              <a:buFont typeface="Arial" panose="020B0604020202020204" pitchFamily="34" charset="0"/>
              <a:buChar char="•"/>
              <a:defRPr/>
            </a:pPr>
            <a:r>
              <a:rPr lang="nl-NL" dirty="0"/>
              <a:t>Organisaties die gebruik maken van toegangspassen of mobile access</a:t>
            </a:r>
          </a:p>
          <a:p>
            <a:pPr marL="174708" indent="-174708">
              <a:buFont typeface="Arial" panose="020B0604020202020204" pitchFamily="34" charset="0"/>
              <a:buChar char="•"/>
            </a:pPr>
            <a:r>
              <a:rPr lang="nl-NL" dirty="0"/>
              <a:t>Uitnodiging gestuurd via FVN en sectie Elektronisch Toegangsbeheer, naar hun ledenbestand</a:t>
            </a:r>
          </a:p>
          <a:p>
            <a:pPr marL="174708" indent="-174708">
              <a:buFont typeface="Arial" panose="020B0604020202020204" pitchFamily="34" charset="0"/>
              <a:buChar char="•"/>
            </a:pPr>
            <a:r>
              <a:rPr lang="nl-NL" dirty="0"/>
              <a:t>Respons: 252 gestart aan vragenlijst en 168 heeft vragenlijst volledig ingevuld</a:t>
            </a:r>
          </a:p>
          <a:p>
            <a:pPr marL="174708" indent="-174708">
              <a:buFont typeface="Arial" panose="020B0604020202020204" pitchFamily="34" charset="0"/>
              <a:buChar char="•"/>
            </a:pPr>
            <a:endParaRPr lang="nl-NL" dirty="0"/>
          </a:p>
          <a:p>
            <a:r>
              <a:rPr lang="nl-NL" dirty="0"/>
              <a:t>Gebruikers:</a:t>
            </a:r>
          </a:p>
          <a:p>
            <a:pPr marL="174708" indent="-174708" defTabSz="931774">
              <a:spcAft>
                <a:spcPts val="408"/>
              </a:spcAft>
              <a:buFont typeface="Arial" panose="020B0604020202020204" pitchFamily="34" charset="0"/>
              <a:buChar char="•"/>
              <a:defRPr/>
            </a:pPr>
            <a:r>
              <a:rPr lang="nl-NL" dirty="0"/>
              <a:t>Gebruikers die regelmatig gebruik maken van mobile access.</a:t>
            </a:r>
          </a:p>
          <a:p>
            <a:pPr marL="174708" indent="-174708">
              <a:buFont typeface="Arial" panose="020B0604020202020204" pitchFamily="34" charset="0"/>
              <a:buChar char="•"/>
            </a:pPr>
            <a:r>
              <a:rPr lang="nl-NL" dirty="0"/>
              <a:t>I&amp;O Research Panel</a:t>
            </a:r>
          </a:p>
          <a:p>
            <a:pPr marL="174708" indent="-174708" defTabSz="931774">
              <a:spcAft>
                <a:spcPts val="408"/>
              </a:spcAft>
              <a:buFont typeface="Arial" panose="020B0604020202020204" pitchFamily="34" charset="0"/>
              <a:buChar char="•"/>
              <a:defRPr/>
            </a:pPr>
            <a:r>
              <a:rPr lang="nl-NL" dirty="0"/>
              <a:t>Bereik van 40.000 mensen, 1.838 gereageerd, waarvan 1.438 wel eens een elektronisch toegangsmiddel hebben gebruikt.</a:t>
            </a:r>
          </a:p>
          <a:p>
            <a:pPr marL="174708" indent="-174708">
              <a:buFont typeface="Arial" panose="020B0604020202020204" pitchFamily="34" charset="0"/>
              <a:buChar char="•"/>
            </a:pPr>
            <a:endParaRPr lang="nl-NL" dirty="0"/>
          </a:p>
        </p:txBody>
      </p:sp>
      <p:sp>
        <p:nvSpPr>
          <p:cNvPr id="4" name="Tijdelijke aanduiding voor dianummer 3"/>
          <p:cNvSpPr>
            <a:spLocks noGrp="1"/>
          </p:cNvSpPr>
          <p:nvPr>
            <p:ph type="sldNum" sz="quarter" idx="5"/>
          </p:nvPr>
        </p:nvSpPr>
        <p:spPr/>
        <p:txBody>
          <a:bodyPr/>
          <a:lstStyle/>
          <a:p>
            <a:fld id="{3B8578AD-0529-46A5-84EB-6338160D5A7D}" type="slidenum">
              <a:rPr lang="en-GB" smtClean="0"/>
              <a:pPr/>
              <a:t>3</a:t>
            </a:fld>
            <a:endParaRPr lang="en-GB" dirty="0"/>
          </a:p>
        </p:txBody>
      </p:sp>
    </p:spTree>
    <p:extLst>
      <p:ext uri="{BB962C8B-B14F-4D97-AF65-F5344CB8AC3E}">
        <p14:creationId xmlns:p14="http://schemas.microsoft.com/office/powerpoint/2010/main" val="4739554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3B8578AD-0529-46A5-84EB-6338160D5A7D}" type="slidenum">
              <a:rPr lang="en-GB" smtClean="0"/>
              <a:pPr/>
              <a:t>4</a:t>
            </a:fld>
            <a:endParaRPr lang="en-GB" dirty="0"/>
          </a:p>
        </p:txBody>
      </p:sp>
    </p:spTree>
    <p:extLst>
      <p:ext uri="{BB962C8B-B14F-4D97-AF65-F5344CB8AC3E}">
        <p14:creationId xmlns:p14="http://schemas.microsoft.com/office/powerpoint/2010/main" val="336626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a:p>
            <a:endParaRPr lang="nl-NL" dirty="0"/>
          </a:p>
          <a:p>
            <a:r>
              <a:rPr lang="nl-NL" dirty="0"/>
              <a:t>Data van de gebruikers: I&amp;O panel</a:t>
            </a:r>
          </a:p>
          <a:p>
            <a:r>
              <a:rPr lang="nl-NL" dirty="0"/>
              <a:t>Aan de bedrijven/opdrachtgevers zijn deze vragen over elektronisch toegangsmiddel gebruik </a:t>
            </a:r>
            <a:r>
              <a:rPr lang="nl-NL" b="1" dirty="0"/>
              <a:t>niet </a:t>
            </a:r>
            <a:r>
              <a:rPr lang="nl-NL" b="0" dirty="0"/>
              <a:t>gevraagd.</a:t>
            </a:r>
          </a:p>
          <a:p>
            <a:endParaRPr lang="nl-NL" b="0" dirty="0"/>
          </a:p>
          <a:p>
            <a:r>
              <a:rPr lang="nl-NL" b="0" dirty="0"/>
              <a:t>Wie; bijzonderheden?</a:t>
            </a:r>
          </a:p>
          <a:p>
            <a:pPr marL="174708" indent="-174708">
              <a:buFont typeface="Arial" panose="020B0604020202020204" pitchFamily="34" charset="0"/>
              <a:buChar char="•"/>
            </a:pPr>
            <a:r>
              <a:rPr lang="nl-NL" dirty="0"/>
              <a:t>Percentage ligt hoger bij werkende NL’ers (90%) dan onder de niet-werkende Nederlanders (71%). </a:t>
            </a:r>
          </a:p>
          <a:p>
            <a:pPr marL="174708" indent="-174708" defTabSz="931774">
              <a:spcAft>
                <a:spcPts val="408"/>
              </a:spcAft>
              <a:buFont typeface="Arial" panose="020B0604020202020204" pitchFamily="34" charset="0"/>
              <a:buChar char="•"/>
              <a:defRPr/>
            </a:pPr>
            <a:r>
              <a:rPr lang="nl-NL" dirty="0"/>
              <a:t>65-plussers gebruiken een elektronisch middel het minst (63%).</a:t>
            </a:r>
          </a:p>
          <a:p>
            <a:pPr marL="174708" indent="-174708">
              <a:buFont typeface="Arial" panose="020B0604020202020204" pitchFamily="34" charset="0"/>
              <a:buChar char="•"/>
            </a:pPr>
            <a:endParaRPr lang="en-US" dirty="0"/>
          </a:p>
          <a:p>
            <a:r>
              <a:rPr lang="en-US" dirty="0" err="1"/>
              <a:t>Waar</a:t>
            </a:r>
            <a:r>
              <a:rPr lang="en-US" dirty="0"/>
              <a:t>; </a:t>
            </a:r>
            <a:r>
              <a:rPr lang="en-US" dirty="0" err="1"/>
              <a:t>bijzonderheden</a:t>
            </a:r>
            <a:r>
              <a:rPr lang="en-US" dirty="0"/>
              <a:t>?</a:t>
            </a:r>
          </a:p>
          <a:p>
            <a:pPr marL="174708" indent="-174708">
              <a:buFont typeface="Arial" panose="020B0604020202020204" pitchFamily="34" charset="0"/>
              <a:buChar char="•"/>
            </a:pPr>
            <a:r>
              <a:rPr lang="nl-NL" dirty="0"/>
              <a:t>elektronisch toegangsbeheer wordt het minst op het werk bij klanten of externe relaties gebruikt (respectievelijk 8 en 5%); raar eigenlijk – geen visitepas? </a:t>
            </a:r>
          </a:p>
          <a:p>
            <a:pPr marL="174708" indent="-174708">
              <a:buFont typeface="Arial" panose="020B0604020202020204" pitchFamily="34" charset="0"/>
              <a:buChar char="•"/>
            </a:pPr>
            <a:r>
              <a:rPr lang="nl-NL" dirty="0"/>
              <a:t>Een klein % (5%) geeft aan elektronisch toegangsbeheer ‘ergens anders’ te gebruiken, bijvoorbeeld voor de toegang tot afvalcontainers, tot een verzorgingstehuis en tot vrijwilligerswerk.</a:t>
            </a:r>
          </a:p>
          <a:p>
            <a:endParaRPr lang="nl-NL" dirty="0"/>
          </a:p>
          <a:p>
            <a:r>
              <a:rPr lang="nl-NL" b="0" dirty="0"/>
              <a:t>Hoe vaak; bijzonderheden:</a:t>
            </a:r>
            <a:endParaRPr lang="nl-NL" dirty="0"/>
          </a:p>
          <a:p>
            <a:pPr marL="174708" indent="-174708" defTabSz="931774">
              <a:spcAft>
                <a:spcPts val="408"/>
              </a:spcAft>
              <a:buFont typeface="Arial" panose="020B0604020202020204" pitchFamily="34" charset="0"/>
              <a:buChar char="•"/>
              <a:defRPr/>
            </a:pPr>
            <a:r>
              <a:rPr lang="nl-NL" noProof="0" dirty="0"/>
              <a:t>Werkende NL’ers gebruiken elektronische toegang vaker (75%) dagelijks/enkele keren per week </a:t>
            </a:r>
            <a:r>
              <a:rPr lang="nl-NL" dirty="0"/>
              <a:t>dan niet-werkende Nederlanders (46%). </a:t>
            </a:r>
            <a:endParaRPr lang="nl-NL" noProof="0" dirty="0"/>
          </a:p>
          <a:p>
            <a:endParaRPr lang="nl-NL" dirty="0"/>
          </a:p>
          <a:p>
            <a:endParaRPr lang="en-US" dirty="0"/>
          </a:p>
          <a:p>
            <a:endParaRPr lang="en-US" dirty="0"/>
          </a:p>
        </p:txBody>
      </p:sp>
      <p:sp>
        <p:nvSpPr>
          <p:cNvPr id="4" name="Tijdelijke aanduiding voor dianummer 3"/>
          <p:cNvSpPr>
            <a:spLocks noGrp="1"/>
          </p:cNvSpPr>
          <p:nvPr>
            <p:ph type="sldNum" sz="quarter" idx="5"/>
          </p:nvPr>
        </p:nvSpPr>
        <p:spPr/>
        <p:txBody>
          <a:bodyPr/>
          <a:lstStyle/>
          <a:p>
            <a:fld id="{3B8578AD-0529-46A5-84EB-6338160D5A7D}" type="slidenum">
              <a:rPr lang="en-GB" smtClean="0"/>
              <a:pPr/>
              <a:t>5</a:t>
            </a:fld>
            <a:endParaRPr lang="en-GB" dirty="0"/>
          </a:p>
        </p:txBody>
      </p:sp>
    </p:spTree>
    <p:extLst>
      <p:ext uri="{BB962C8B-B14F-4D97-AF65-F5344CB8AC3E}">
        <p14:creationId xmlns:p14="http://schemas.microsoft.com/office/powerpoint/2010/main" val="5360234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3B8578AD-0529-46A5-84EB-6338160D5A7D}" type="slidenum">
              <a:rPr lang="en-GB" smtClean="0"/>
              <a:pPr/>
              <a:t>6</a:t>
            </a:fld>
            <a:endParaRPr lang="en-GB" dirty="0"/>
          </a:p>
        </p:txBody>
      </p:sp>
    </p:spTree>
    <p:extLst>
      <p:ext uri="{BB962C8B-B14F-4D97-AF65-F5344CB8AC3E}">
        <p14:creationId xmlns:p14="http://schemas.microsoft.com/office/powerpoint/2010/main" val="30522460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Bedrijven en instellingen: </a:t>
            </a:r>
          </a:p>
          <a:p>
            <a:pPr marL="174708" indent="-174708">
              <a:buFont typeface="Arial" panose="020B0604020202020204" pitchFamily="34" charset="0"/>
              <a:buChar char="•"/>
            </a:pPr>
            <a:r>
              <a:rPr lang="nl-NL" dirty="0"/>
              <a:t>Net iets minder dan de helft van de organisaties die eindgebruikers/opdrachtgevers zijn binnen het toegangsbeheer, gebruiken mobile access</a:t>
            </a:r>
          </a:p>
          <a:p>
            <a:pPr marL="174708" indent="-174708">
              <a:buFont typeface="Arial" panose="020B0604020202020204" pitchFamily="34" charset="0"/>
              <a:buChar char="•"/>
            </a:pPr>
            <a:r>
              <a:rPr lang="nl-NL" dirty="0"/>
              <a:t>Dus iets meer dan de helft (56%) gebruikt het nog helemaal niet.</a:t>
            </a:r>
          </a:p>
          <a:p>
            <a:pPr marL="174708" indent="-174708" defTabSz="931774">
              <a:spcAft>
                <a:spcPts val="408"/>
              </a:spcAft>
              <a:buFont typeface="Arial" panose="020B0604020202020204" pitchFamily="34" charset="0"/>
              <a:buChar char="•"/>
              <a:defRPr/>
            </a:pPr>
            <a:r>
              <a:rPr lang="nl-NL" dirty="0"/>
              <a:t>Grappig genoeg gebruiken organisaties met minder medewerkers (1-999) vaker </a:t>
            </a:r>
            <a:r>
              <a:rPr lang="nl-NL" b="1" dirty="0"/>
              <a:t>wel</a:t>
            </a:r>
            <a:r>
              <a:rPr lang="nl-NL" dirty="0"/>
              <a:t> al mobile access, dan organisaties met meer medewerkers (999 of meer). </a:t>
            </a:r>
          </a:p>
          <a:p>
            <a:pPr marL="174708" indent="-174708" defTabSz="931774">
              <a:spcAft>
                <a:spcPts val="408"/>
              </a:spcAft>
              <a:buFont typeface="Arial" panose="020B0604020202020204" pitchFamily="34" charset="0"/>
              <a:buChar char="•"/>
              <a:defRPr/>
            </a:pPr>
            <a:endParaRPr lang="nl-NL" dirty="0"/>
          </a:p>
          <a:p>
            <a:pPr marL="174708" indent="-174708" defTabSz="931774">
              <a:spcAft>
                <a:spcPts val="408"/>
              </a:spcAft>
              <a:buFont typeface="Arial" panose="020B0604020202020204" pitchFamily="34" charset="0"/>
              <a:buChar char="•"/>
              <a:defRPr/>
            </a:pPr>
            <a:endParaRPr lang="nl-NL" dirty="0"/>
          </a:p>
          <a:p>
            <a:r>
              <a:rPr lang="nl-NL" u="none" dirty="0"/>
              <a:t>Gebruikers:</a:t>
            </a:r>
          </a:p>
          <a:p>
            <a:pPr marL="174708" indent="-174708" defTabSz="931774">
              <a:spcAft>
                <a:spcPts val="408"/>
              </a:spcAft>
              <a:buFont typeface="Arial" panose="020B0604020202020204" pitchFamily="34" charset="0"/>
              <a:buChar char="•"/>
              <a:defRPr/>
            </a:pPr>
            <a:r>
              <a:rPr lang="nl-NL" dirty="0"/>
              <a:t>Bijna 3 op de 10 Nederlanders gebruikt mobile access. Dit wordt vooral gebruik in het ov en op het werk.</a:t>
            </a:r>
          </a:p>
          <a:p>
            <a:pPr marL="174708" indent="-174708" defTabSz="931774">
              <a:spcAft>
                <a:spcPts val="408"/>
              </a:spcAft>
              <a:buFont typeface="Arial" panose="020B0604020202020204" pitchFamily="34" charset="0"/>
              <a:buChar char="•"/>
              <a:defRPr/>
            </a:pPr>
            <a:r>
              <a:rPr lang="nl-NL" dirty="0"/>
              <a:t>In het gebruik van elektronisch toegang is er een sterker leeftijdscontrast dan bij mobile access. Bij elektronisch toegang is gebruik verreweg het hoogst bij 18-34 jarigen. Dat is hoger dan bij de middelste groepen (87% en 82%), die het weer meer gebruiken dan 65+. Bij mobile access is er alleen een verschil in gebruik tussen 18-49 jaar en 50 jaar en ouder.</a:t>
            </a:r>
          </a:p>
          <a:p>
            <a:pPr marL="174708" indent="-174708" defTabSz="931774">
              <a:spcAft>
                <a:spcPts val="408"/>
              </a:spcAft>
              <a:buFont typeface="Arial" panose="020B0604020202020204" pitchFamily="34" charset="0"/>
              <a:buChar char="•"/>
              <a:defRPr/>
            </a:pPr>
            <a:r>
              <a:rPr lang="nl-NL" dirty="0"/>
              <a:t>Gebruik van mobile access is minder frequent dan elektronische toegang in het algemeen: Van de Nederlanders die mobile access gebruiken, gebruikt iets meer dan één derde (35%) het één of enkele keren per jaar. Het aandeel dagelijkse en wekelijkse gebruikers is voor mobile access (35%) lager dan voor elektronische toegang in het algemeen (65%). </a:t>
            </a:r>
          </a:p>
          <a:p>
            <a:pPr marL="174708" indent="-174708" defTabSz="931774">
              <a:spcAft>
                <a:spcPts val="408"/>
              </a:spcAft>
              <a:buFont typeface="Arial" panose="020B0604020202020204" pitchFamily="34" charset="0"/>
              <a:buChar char="•"/>
              <a:defRPr/>
            </a:pPr>
            <a:r>
              <a:rPr lang="nl-NL" dirty="0"/>
              <a:t>Waarschijnlijk hebben respondenten meerdere opties en is het gebruik van mobile access minder ingeburgerd bij deze mensen én is er dus niet genoeg aanbod waar men mobile access gebruik voor hoeft te maken.</a:t>
            </a:r>
          </a:p>
          <a:p>
            <a:pPr marL="174708" indent="-174708" defTabSz="931774">
              <a:spcAft>
                <a:spcPts val="408"/>
              </a:spcAft>
              <a:buFont typeface="Arial" panose="020B0604020202020204" pitchFamily="34" charset="0"/>
              <a:buChar char="•"/>
              <a:defRPr/>
            </a:pPr>
            <a:endParaRPr lang="en-US" dirty="0"/>
          </a:p>
          <a:p>
            <a:pPr marL="174708" indent="-174708" defTabSz="931774">
              <a:spcAft>
                <a:spcPts val="408"/>
              </a:spcAft>
              <a:buFont typeface="Arial" panose="020B0604020202020204" pitchFamily="34" charset="0"/>
              <a:buChar char="•"/>
              <a:defRPr/>
            </a:pPr>
            <a:endParaRPr lang="nl-NL" dirty="0"/>
          </a:p>
        </p:txBody>
      </p:sp>
      <p:sp>
        <p:nvSpPr>
          <p:cNvPr id="4" name="Tijdelijke aanduiding voor dianummer 3"/>
          <p:cNvSpPr>
            <a:spLocks noGrp="1"/>
          </p:cNvSpPr>
          <p:nvPr>
            <p:ph type="sldNum" sz="quarter" idx="5"/>
          </p:nvPr>
        </p:nvSpPr>
        <p:spPr/>
        <p:txBody>
          <a:bodyPr/>
          <a:lstStyle/>
          <a:p>
            <a:fld id="{3B8578AD-0529-46A5-84EB-6338160D5A7D}" type="slidenum">
              <a:rPr lang="en-GB" smtClean="0"/>
              <a:pPr/>
              <a:t>7</a:t>
            </a:fld>
            <a:endParaRPr lang="en-GB" dirty="0"/>
          </a:p>
        </p:txBody>
      </p:sp>
    </p:spTree>
    <p:extLst>
      <p:ext uri="{BB962C8B-B14F-4D97-AF65-F5344CB8AC3E}">
        <p14:creationId xmlns:p14="http://schemas.microsoft.com/office/powerpoint/2010/main" val="41171232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solidFill>
                  <a:srgbClr val="15535B"/>
                </a:solidFill>
                <a:latin typeface="Barlow" pitchFamily="2" charset="77"/>
              </a:rPr>
              <a:t>uitsplitsingen gemaakt naar de innovatietheorie van Rogers bestaande uit 5 stadia (uit </a:t>
            </a:r>
            <a:r>
              <a:rPr lang="nl-NL" dirty="0" err="1">
                <a:solidFill>
                  <a:srgbClr val="15535B"/>
                </a:solidFill>
                <a:latin typeface="Barlow" pitchFamily="2" charset="77"/>
              </a:rPr>
              <a:t>Diffusions</a:t>
            </a:r>
            <a:r>
              <a:rPr lang="nl-NL" dirty="0">
                <a:solidFill>
                  <a:srgbClr val="15535B"/>
                </a:solidFill>
                <a:latin typeface="Barlow" pitchFamily="2" charset="77"/>
              </a:rPr>
              <a:t> of </a:t>
            </a:r>
            <a:r>
              <a:rPr lang="nl-NL" dirty="0" err="1">
                <a:solidFill>
                  <a:srgbClr val="15535B"/>
                </a:solidFill>
                <a:latin typeface="Barlow" pitchFamily="2" charset="77"/>
              </a:rPr>
              <a:t>Innovations</a:t>
            </a:r>
            <a:r>
              <a:rPr lang="nl-NL" dirty="0">
                <a:solidFill>
                  <a:srgbClr val="15535B"/>
                </a:solidFill>
                <a:latin typeface="Barlow" pitchFamily="2" charset="77"/>
              </a:rPr>
              <a:t>, Rogers 1962):</a:t>
            </a:r>
          </a:p>
          <a:p>
            <a:pPr marL="293472" indent="-293472" defTabSz="931774">
              <a:lnSpc>
                <a:spcPct val="100000"/>
              </a:lnSpc>
              <a:spcBef>
                <a:spcPts val="1019"/>
              </a:spcBef>
              <a:spcAft>
                <a:spcPts val="0"/>
              </a:spcAft>
              <a:buFont typeface="+mj-lt"/>
              <a:buAutoNum type="arabicPeriod"/>
              <a:defRPr/>
            </a:pPr>
            <a:r>
              <a:rPr lang="nl-NL" b="1" dirty="0">
                <a:solidFill>
                  <a:schemeClr val="bg1"/>
                </a:solidFill>
                <a:latin typeface="Barlow" pitchFamily="2" charset="77"/>
              </a:rPr>
              <a:t>Innovators (</a:t>
            </a:r>
            <a:r>
              <a:rPr lang="nl-NL" b="1" dirty="0" err="1">
                <a:solidFill>
                  <a:schemeClr val="bg1"/>
                </a:solidFill>
                <a:latin typeface="Barlow" pitchFamily="2" charset="77"/>
              </a:rPr>
              <a:t>innovatoren</a:t>
            </a:r>
            <a:r>
              <a:rPr lang="nl-NL" b="1" dirty="0">
                <a:solidFill>
                  <a:schemeClr val="bg1"/>
                </a:solidFill>
                <a:latin typeface="Barlow" pitchFamily="2" charset="77"/>
              </a:rPr>
              <a:t>): </a:t>
            </a:r>
            <a:r>
              <a:rPr lang="nl-NL" dirty="0">
                <a:solidFill>
                  <a:schemeClr val="bg1"/>
                </a:solidFill>
                <a:latin typeface="Barlow" pitchFamily="2" charset="77"/>
              </a:rPr>
              <a:t>Willen het nieuwste product uitproberen en zijn bereid risico’s te nemen, kunnen ook (financiële) tegenvallers opvangen als nodig.</a:t>
            </a:r>
          </a:p>
          <a:p>
            <a:pPr marL="293472" indent="-293472" defTabSz="931774">
              <a:lnSpc>
                <a:spcPct val="100000"/>
              </a:lnSpc>
              <a:spcBef>
                <a:spcPts val="1019"/>
              </a:spcBef>
              <a:spcAft>
                <a:spcPts val="0"/>
              </a:spcAft>
              <a:buFont typeface="+mj-lt"/>
              <a:buAutoNum type="arabicPeriod"/>
              <a:defRPr/>
            </a:pPr>
            <a:r>
              <a:rPr lang="nl-NL" b="1" dirty="0" err="1">
                <a:solidFill>
                  <a:schemeClr val="bg1"/>
                </a:solidFill>
                <a:latin typeface="Barlow" pitchFamily="2" charset="77"/>
              </a:rPr>
              <a:t>Early</a:t>
            </a:r>
            <a:r>
              <a:rPr lang="nl-NL" b="1" dirty="0">
                <a:solidFill>
                  <a:schemeClr val="bg1"/>
                </a:solidFill>
                <a:latin typeface="Barlow" pitchFamily="2" charset="77"/>
              </a:rPr>
              <a:t> adopters (pioniers): </a:t>
            </a:r>
            <a:r>
              <a:rPr lang="nl-NL" dirty="0">
                <a:solidFill>
                  <a:schemeClr val="bg1"/>
                </a:solidFill>
                <a:latin typeface="Barlow" pitchFamily="2" charset="77"/>
              </a:rPr>
              <a:t>Hebben vaak een rol als opinieleiders voor hierop volgende groepen. Ze oriënteren zich uitgebreid op het nieuwe product en stappen snel over om hun voortrekkersrol te behouden.</a:t>
            </a:r>
          </a:p>
          <a:p>
            <a:pPr marL="293472" indent="-293472" defTabSz="931774">
              <a:lnSpc>
                <a:spcPct val="100000"/>
              </a:lnSpc>
              <a:spcBef>
                <a:spcPts val="1019"/>
              </a:spcBef>
              <a:spcAft>
                <a:spcPts val="0"/>
              </a:spcAft>
              <a:buFont typeface="+mj-lt"/>
              <a:buAutoNum type="arabicPeriod"/>
              <a:defRPr/>
            </a:pPr>
            <a:r>
              <a:rPr lang="nl-NL" b="1" dirty="0" err="1">
                <a:solidFill>
                  <a:schemeClr val="bg1"/>
                </a:solidFill>
                <a:latin typeface="Barlow" pitchFamily="2" charset="77"/>
              </a:rPr>
              <a:t>Early</a:t>
            </a:r>
            <a:r>
              <a:rPr lang="nl-NL" b="1" dirty="0">
                <a:solidFill>
                  <a:schemeClr val="bg1"/>
                </a:solidFill>
                <a:latin typeface="Barlow" pitchFamily="2" charset="77"/>
              </a:rPr>
              <a:t> </a:t>
            </a:r>
            <a:r>
              <a:rPr lang="nl-NL" b="1" dirty="0" err="1">
                <a:solidFill>
                  <a:schemeClr val="bg1"/>
                </a:solidFill>
                <a:latin typeface="Barlow" pitchFamily="2" charset="77"/>
              </a:rPr>
              <a:t>majority</a:t>
            </a:r>
            <a:r>
              <a:rPr lang="nl-NL" b="1" dirty="0">
                <a:solidFill>
                  <a:schemeClr val="bg1"/>
                </a:solidFill>
                <a:latin typeface="Barlow" pitchFamily="2" charset="77"/>
              </a:rPr>
              <a:t> (voorlopers): </a:t>
            </a:r>
            <a:r>
              <a:rPr lang="nl-NL" dirty="0">
                <a:solidFill>
                  <a:schemeClr val="bg1"/>
                </a:solidFill>
                <a:latin typeface="Barlow" pitchFamily="2" charset="77"/>
              </a:rPr>
              <a:t>Volgen de trends die worden gezet door de innovators en pioniers, maar dragen hun keuze niet uit.</a:t>
            </a:r>
          </a:p>
          <a:p>
            <a:pPr marL="293472" indent="-293472" defTabSz="931774">
              <a:lnSpc>
                <a:spcPct val="100000"/>
              </a:lnSpc>
              <a:spcBef>
                <a:spcPts val="1019"/>
              </a:spcBef>
              <a:spcAft>
                <a:spcPts val="0"/>
              </a:spcAft>
              <a:buFont typeface="+mj-lt"/>
              <a:buAutoNum type="arabicPeriod"/>
              <a:defRPr/>
            </a:pPr>
            <a:r>
              <a:rPr lang="nl-NL" b="1" dirty="0">
                <a:solidFill>
                  <a:schemeClr val="bg1"/>
                </a:solidFill>
                <a:latin typeface="Barlow" pitchFamily="2" charset="77"/>
              </a:rPr>
              <a:t>Late </a:t>
            </a:r>
            <a:r>
              <a:rPr lang="nl-NL" b="1" dirty="0" err="1">
                <a:solidFill>
                  <a:schemeClr val="bg1"/>
                </a:solidFill>
                <a:latin typeface="Barlow" pitchFamily="2" charset="77"/>
              </a:rPr>
              <a:t>majority</a:t>
            </a:r>
            <a:r>
              <a:rPr lang="nl-NL" b="1" dirty="0">
                <a:solidFill>
                  <a:schemeClr val="bg1"/>
                </a:solidFill>
                <a:latin typeface="Barlow" pitchFamily="2" charset="77"/>
              </a:rPr>
              <a:t> (achterlopers): </a:t>
            </a:r>
            <a:r>
              <a:rPr lang="nl-NL" dirty="0">
                <a:solidFill>
                  <a:schemeClr val="bg1"/>
                </a:solidFill>
                <a:latin typeface="Barlow" pitchFamily="2" charset="77"/>
              </a:rPr>
              <a:t>Deze groep stapt pas over als de meerderheid het product al heeft. Wil geen risico’s lopen.</a:t>
            </a:r>
          </a:p>
          <a:p>
            <a:pPr marL="293472" indent="-293472" defTabSz="931774">
              <a:lnSpc>
                <a:spcPct val="100000"/>
              </a:lnSpc>
              <a:spcBef>
                <a:spcPts val="1019"/>
              </a:spcBef>
              <a:spcAft>
                <a:spcPts val="0"/>
              </a:spcAft>
              <a:buFont typeface="+mj-lt"/>
              <a:buAutoNum type="arabicPeriod"/>
              <a:defRPr/>
            </a:pPr>
            <a:r>
              <a:rPr lang="nl-NL" b="1" dirty="0">
                <a:solidFill>
                  <a:schemeClr val="bg1"/>
                </a:solidFill>
                <a:latin typeface="Barlow" pitchFamily="2" charset="77"/>
              </a:rPr>
              <a:t>Laggards (achterblijvers): </a:t>
            </a:r>
            <a:r>
              <a:rPr lang="nl-NL" dirty="0">
                <a:solidFill>
                  <a:schemeClr val="bg1"/>
                </a:solidFill>
                <a:latin typeface="Barlow" pitchFamily="2" charset="77"/>
              </a:rPr>
              <a:t>Deze groep ervaren juist weerstand bij innovaties. Ze houden vast aan hun gewoonte en zien geen noodzaak om zich aan te passen.</a:t>
            </a:r>
          </a:p>
        </p:txBody>
      </p:sp>
      <p:sp>
        <p:nvSpPr>
          <p:cNvPr id="4" name="Tijdelijke aanduiding voor dianummer 3"/>
          <p:cNvSpPr>
            <a:spLocks noGrp="1"/>
          </p:cNvSpPr>
          <p:nvPr>
            <p:ph type="sldNum" sz="quarter" idx="5"/>
          </p:nvPr>
        </p:nvSpPr>
        <p:spPr/>
        <p:txBody>
          <a:bodyPr/>
          <a:lstStyle/>
          <a:p>
            <a:fld id="{3B8578AD-0529-46A5-84EB-6338160D5A7D}" type="slidenum">
              <a:rPr lang="en-GB" smtClean="0"/>
              <a:pPr/>
              <a:t>8</a:t>
            </a:fld>
            <a:endParaRPr lang="en-GB" dirty="0"/>
          </a:p>
        </p:txBody>
      </p:sp>
    </p:spTree>
    <p:extLst>
      <p:ext uri="{BB962C8B-B14F-4D97-AF65-F5344CB8AC3E}">
        <p14:creationId xmlns:p14="http://schemas.microsoft.com/office/powerpoint/2010/main" val="38608705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CB8EA1-B280-0B8B-546F-E437968485B5}"/>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FB43CDC2-7AB5-6D95-FCCB-70273BB2C92A}"/>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AD8169C1-FF9C-D3AF-81F6-44CD190DEE1E}"/>
              </a:ext>
            </a:extLst>
          </p:cNvPr>
          <p:cNvSpPr>
            <a:spLocks noGrp="1"/>
          </p:cNvSpPr>
          <p:nvPr>
            <p:ph type="body" idx="1"/>
          </p:nvPr>
        </p:nvSpPr>
        <p:spPr/>
        <p:txBody>
          <a:bodyPr/>
          <a:lstStyle/>
          <a:p>
            <a:r>
              <a:rPr lang="nl-NL" dirty="0"/>
              <a:t>Steekproef heeft vooral meer innovators (25%) en </a:t>
            </a:r>
            <a:r>
              <a:rPr lang="nl-NL" dirty="0" err="1"/>
              <a:t>early</a:t>
            </a:r>
            <a:r>
              <a:rPr lang="nl-NL" dirty="0"/>
              <a:t> adopters (45%)</a:t>
            </a:r>
          </a:p>
          <a:p>
            <a:r>
              <a:rPr lang="nl-NL" dirty="0"/>
              <a:t>Variabele gemaakt door combinatie van vragen over typering van organisatie naar marktsegment. Bijvoorbeeld vragen over: Hoe actief ze ontwikkelingen in toegangsbeheer volgen, in hoeverre is het een onderwerp van aandacht, in hoeverre is het acceptabel om nieuwe technologieën te proberen en hoeveel weerstand is er tegen veranderingen </a:t>
            </a:r>
            <a:r>
              <a:rPr lang="nl-NL" dirty="0" err="1"/>
              <a:t>wbd</a:t>
            </a:r>
            <a:r>
              <a:rPr lang="nl-NL" dirty="0"/>
              <a:t> toegangsbeheer?</a:t>
            </a:r>
          </a:p>
        </p:txBody>
      </p:sp>
      <p:sp>
        <p:nvSpPr>
          <p:cNvPr id="4" name="Tijdelijke aanduiding voor dianummer 3">
            <a:extLst>
              <a:ext uri="{FF2B5EF4-FFF2-40B4-BE49-F238E27FC236}">
                <a16:creationId xmlns:a16="http://schemas.microsoft.com/office/drawing/2014/main" id="{57E8CD9C-ABC2-2FE1-423F-728F3A7F4FE9}"/>
              </a:ext>
            </a:extLst>
          </p:cNvPr>
          <p:cNvSpPr>
            <a:spLocks noGrp="1"/>
          </p:cNvSpPr>
          <p:nvPr>
            <p:ph type="sldNum" sz="quarter" idx="5"/>
          </p:nvPr>
        </p:nvSpPr>
        <p:spPr/>
        <p:txBody>
          <a:bodyPr/>
          <a:lstStyle/>
          <a:p>
            <a:fld id="{3B8578AD-0529-46A5-84EB-6338160D5A7D}" type="slidenum">
              <a:rPr lang="en-GB" smtClean="0"/>
              <a:pPr/>
              <a:t>9</a:t>
            </a:fld>
            <a:endParaRPr lang="en-GB" dirty="0"/>
          </a:p>
        </p:txBody>
      </p:sp>
    </p:spTree>
    <p:extLst>
      <p:ext uri="{BB962C8B-B14F-4D97-AF65-F5344CB8AC3E}">
        <p14:creationId xmlns:p14="http://schemas.microsoft.com/office/powerpoint/2010/main" val="20031721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spTree>
      <p:nvGrpSpPr>
        <p:cNvPr id="1" name=""/>
        <p:cNvGrpSpPr/>
        <p:nvPr/>
      </p:nvGrpSpPr>
      <p:grpSpPr>
        <a:xfrm>
          <a:off x="0" y="0"/>
          <a:ext cx="0" cy="0"/>
          <a:chOff x="0" y="0"/>
          <a:chExt cx="0" cy="0"/>
        </a:xfrm>
      </p:grpSpPr>
      <p:sp>
        <p:nvSpPr>
          <p:cNvPr id="14" name="Background">
            <a:extLst>
              <a:ext uri="{FF2B5EF4-FFF2-40B4-BE49-F238E27FC236}">
                <a16:creationId xmlns:a16="http://schemas.microsoft.com/office/drawing/2014/main" id="{83EC628D-8ED3-6879-0594-5CCC695ED6E4}"/>
              </a:ext>
            </a:extLst>
          </p:cNvPr>
          <p:cNvSpPr/>
          <p:nvPr userDrawn="1"/>
        </p:nvSpPr>
        <p:spPr>
          <a:xfrm>
            <a:off x="0" y="0"/>
            <a:ext cx="8229600" cy="6858000"/>
          </a:xfrm>
          <a:prstGeom prst="rect">
            <a:avLst/>
          </a:prstGeom>
          <a:gradFill>
            <a:gsLst>
              <a:gs pos="0">
                <a:schemeClr val="accent1"/>
              </a:gs>
              <a:gs pos="93000">
                <a:schemeClr val="tx1"/>
              </a:gs>
            </a:gsLst>
            <a:lin ang="27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oAutofit/>
          </a:bodyPr>
          <a:lstStyle/>
          <a:p>
            <a:pPr algn="l">
              <a:lnSpc>
                <a:spcPct val="115000"/>
              </a:lnSpc>
              <a:spcBef>
                <a:spcPts val="400"/>
              </a:spcBef>
              <a:spcAft>
                <a:spcPts val="400"/>
              </a:spcAft>
            </a:pPr>
            <a:endParaRPr lang="nl-NL" sz="1200" dirty="0">
              <a:solidFill>
                <a:schemeClr val="tx1"/>
              </a:solidFill>
            </a:endParaRPr>
          </a:p>
        </p:txBody>
      </p:sp>
      <p:sp>
        <p:nvSpPr>
          <p:cNvPr id="21" name="Picture Placeholder">
            <a:extLst>
              <a:ext uri="{FF2B5EF4-FFF2-40B4-BE49-F238E27FC236}">
                <a16:creationId xmlns:a16="http://schemas.microsoft.com/office/drawing/2014/main" id="{BEEF59E8-3F21-EA50-2B1F-FA6E954FF3C2}"/>
              </a:ext>
            </a:extLst>
          </p:cNvPr>
          <p:cNvSpPr>
            <a:spLocks noGrp="1" noChangeAspect="1"/>
          </p:cNvSpPr>
          <p:nvPr>
            <p:ph type="pic" sz="quarter" idx="14" hasCustomPrompt="1"/>
          </p:nvPr>
        </p:nvSpPr>
        <p:spPr>
          <a:xfrm>
            <a:off x="1902618" y="0"/>
            <a:ext cx="10289382" cy="6858000"/>
          </a:xfrm>
          <a:custGeom>
            <a:avLst/>
            <a:gdLst>
              <a:gd name="connsiteX0" fmla="*/ 6860380 w 10289382"/>
              <a:gd name="connsiteY0" fmla="*/ 0 h 6858000"/>
              <a:gd name="connsiteX1" fmla="*/ 10289382 w 10289382"/>
              <a:gd name="connsiteY1" fmla="*/ 0 h 6858000"/>
              <a:gd name="connsiteX2" fmla="*/ 10289382 w 10289382"/>
              <a:gd name="connsiteY2" fmla="*/ 6858000 h 6858000"/>
              <a:gd name="connsiteX3" fmla="*/ 0 w 10289382"/>
              <a:gd name="connsiteY3" fmla="*/ 6858000 h 6858000"/>
              <a:gd name="connsiteX4" fmla="*/ 0 w 10289382"/>
              <a:gd name="connsiteY4" fmla="*/ 6857998 h 6858000"/>
              <a:gd name="connsiteX5" fmla="*/ 2382 w 10289382"/>
              <a:gd name="connsiteY5" fmla="*/ 685799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89382" h="6858000">
                <a:moveTo>
                  <a:pt x="6860380" y="0"/>
                </a:moveTo>
                <a:lnTo>
                  <a:pt x="10289382" y="0"/>
                </a:lnTo>
                <a:lnTo>
                  <a:pt x="10289382" y="6858000"/>
                </a:lnTo>
                <a:lnTo>
                  <a:pt x="0" y="6858000"/>
                </a:lnTo>
                <a:lnTo>
                  <a:pt x="0" y="6857998"/>
                </a:lnTo>
                <a:lnTo>
                  <a:pt x="2382" y="6857998"/>
                </a:lnTo>
                <a:close/>
              </a:path>
            </a:pathLst>
          </a:custGeom>
          <a:pattFill prst="dkUpDiag">
            <a:fgClr>
              <a:schemeClr val="bg1">
                <a:lumMod val="85000"/>
              </a:schemeClr>
            </a:fgClr>
            <a:bgClr>
              <a:schemeClr val="bg1"/>
            </a:bgClr>
          </a:pattFill>
        </p:spPr>
        <p:txBody>
          <a:bodyPr vert="horz" wrap="square" lIns="0" tIns="720000" rIns="0" bIns="0" rtlCol="0" anchor="ctr">
            <a:noAutofit/>
          </a:bodyPr>
          <a:lstStyle>
            <a:lvl1pPr algn="ctr">
              <a:spcBef>
                <a:spcPts val="0"/>
              </a:spcBef>
              <a:spcAft>
                <a:spcPts val="0"/>
              </a:spcAft>
              <a:defRPr lang="en-GB" dirty="0" smtClean="0"/>
            </a:lvl1pPr>
          </a:lstStyle>
          <a:p>
            <a:pPr lvl="0"/>
            <a:r>
              <a:rPr lang="nl-NL" dirty="0"/>
              <a:t>Click icon </a:t>
            </a:r>
            <a:r>
              <a:rPr lang="nl-NL" dirty="0" err="1"/>
              <a:t>to</a:t>
            </a:r>
            <a:r>
              <a:rPr lang="nl-NL" dirty="0"/>
              <a:t> </a:t>
            </a:r>
            <a:r>
              <a:rPr lang="nl-NL" dirty="0" err="1"/>
              <a:t>add</a:t>
            </a:r>
            <a:r>
              <a:rPr lang="nl-NL" dirty="0"/>
              <a:t> image</a:t>
            </a:r>
          </a:p>
        </p:txBody>
      </p:sp>
      <p:sp>
        <p:nvSpPr>
          <p:cNvPr id="11" name="Triangle">
            <a:extLst>
              <a:ext uri="{FF2B5EF4-FFF2-40B4-BE49-F238E27FC236}">
                <a16:creationId xmlns:a16="http://schemas.microsoft.com/office/drawing/2014/main" id="{9A547750-9985-2C4F-DA29-A23F7D281D7E}"/>
              </a:ext>
            </a:extLst>
          </p:cNvPr>
          <p:cNvSpPr>
            <a:spLocks noGrp="1" noChangeAspect="1"/>
          </p:cNvSpPr>
          <p:nvPr>
            <p:ph type="body" sz="quarter" idx="18" hasCustomPrompt="1"/>
          </p:nvPr>
        </p:nvSpPr>
        <p:spPr>
          <a:xfrm>
            <a:off x="8664000" y="3330000"/>
            <a:ext cx="3528000" cy="3528000"/>
          </a:xfrm>
          <a:custGeom>
            <a:avLst/>
            <a:gdLst>
              <a:gd name="connsiteX0" fmla="*/ 3528000 w 3528000"/>
              <a:gd name="connsiteY0" fmla="*/ 0 h 3528000"/>
              <a:gd name="connsiteX1" fmla="*/ 3528000 w 3528000"/>
              <a:gd name="connsiteY1" fmla="*/ 3528000 h 3528000"/>
              <a:gd name="connsiteX2" fmla="*/ 0 w 3528000"/>
              <a:gd name="connsiteY2" fmla="*/ 3528000 h 3528000"/>
            </a:gdLst>
            <a:ahLst/>
            <a:cxnLst>
              <a:cxn ang="0">
                <a:pos x="connsiteX0" y="connsiteY0"/>
              </a:cxn>
              <a:cxn ang="0">
                <a:pos x="connsiteX1" y="connsiteY1"/>
              </a:cxn>
              <a:cxn ang="0">
                <a:pos x="connsiteX2" y="connsiteY2"/>
              </a:cxn>
            </a:cxnLst>
            <a:rect l="l" t="t" r="r" b="b"/>
            <a:pathLst>
              <a:path w="3528000" h="3528000">
                <a:moveTo>
                  <a:pt x="3528000" y="0"/>
                </a:moveTo>
                <a:lnTo>
                  <a:pt x="3528000" y="3528000"/>
                </a:lnTo>
                <a:lnTo>
                  <a:pt x="0" y="3528000"/>
                </a:lnTo>
                <a:close/>
              </a:path>
            </a:pathLst>
          </a:custGeom>
          <a:solidFill>
            <a:schemeClr val="accent6"/>
          </a:solidFill>
        </p:spPr>
        <p:txBody>
          <a:bodyPr wrap="square" anchor="ctr">
            <a:noAutofit/>
          </a:bodyPr>
          <a:lstStyle>
            <a:lvl1pPr algn="ctr">
              <a:defRPr sz="800">
                <a:solidFill>
                  <a:schemeClr val="tx1">
                    <a:alpha val="0"/>
                  </a:schemeClr>
                </a:solidFill>
              </a:defRPr>
            </a:lvl1pPr>
            <a:lvl2pPr algn="ctr">
              <a:defRPr sz="800"/>
            </a:lvl2pPr>
            <a:lvl3pPr algn="ctr">
              <a:defRPr sz="800"/>
            </a:lvl3pPr>
            <a:lvl4pPr algn="ctr">
              <a:defRPr sz="800"/>
            </a:lvl4pPr>
            <a:lvl5pPr algn="ctr">
              <a:defRPr sz="800"/>
            </a:lvl5pPr>
          </a:lstStyle>
          <a:p>
            <a:pPr lvl="0"/>
            <a:r>
              <a:rPr lang="nl-NL" dirty="0"/>
              <a:t> </a:t>
            </a:r>
          </a:p>
        </p:txBody>
      </p:sp>
      <p:sp>
        <p:nvSpPr>
          <p:cNvPr id="7" name="Parallelogram">
            <a:extLst>
              <a:ext uri="{FF2B5EF4-FFF2-40B4-BE49-F238E27FC236}">
                <a16:creationId xmlns:a16="http://schemas.microsoft.com/office/drawing/2014/main" id="{F6C33775-C47A-4E16-6770-BD50E3531CA1}"/>
              </a:ext>
            </a:extLst>
          </p:cNvPr>
          <p:cNvSpPr>
            <a:spLocks noGrp="1" noChangeAspect="1"/>
          </p:cNvSpPr>
          <p:nvPr>
            <p:ph type="body" sz="quarter" idx="16" hasCustomPrompt="1"/>
          </p:nvPr>
        </p:nvSpPr>
        <p:spPr>
          <a:xfrm>
            <a:off x="6364402" y="1"/>
            <a:ext cx="2952000" cy="1747301"/>
          </a:xfrm>
          <a:custGeom>
            <a:avLst/>
            <a:gdLst>
              <a:gd name="connsiteX0" fmla="*/ 1747301 w 2952000"/>
              <a:gd name="connsiteY0" fmla="*/ 0 h 1747301"/>
              <a:gd name="connsiteX1" fmla="*/ 2952000 w 2952000"/>
              <a:gd name="connsiteY1" fmla="*/ 0 h 1747301"/>
              <a:gd name="connsiteX2" fmla="*/ 1204700 w 2952000"/>
              <a:gd name="connsiteY2" fmla="*/ 1747301 h 1747301"/>
              <a:gd name="connsiteX3" fmla="*/ 0 w 2952000"/>
              <a:gd name="connsiteY3" fmla="*/ 1747301 h 1747301"/>
            </a:gdLst>
            <a:ahLst/>
            <a:cxnLst>
              <a:cxn ang="0">
                <a:pos x="connsiteX0" y="connsiteY0"/>
              </a:cxn>
              <a:cxn ang="0">
                <a:pos x="connsiteX1" y="connsiteY1"/>
              </a:cxn>
              <a:cxn ang="0">
                <a:pos x="connsiteX2" y="connsiteY2"/>
              </a:cxn>
              <a:cxn ang="0">
                <a:pos x="connsiteX3" y="connsiteY3"/>
              </a:cxn>
            </a:cxnLst>
            <a:rect l="l" t="t" r="r" b="b"/>
            <a:pathLst>
              <a:path w="2952000" h="1747301">
                <a:moveTo>
                  <a:pt x="1747301" y="0"/>
                </a:moveTo>
                <a:lnTo>
                  <a:pt x="2952000" y="0"/>
                </a:lnTo>
                <a:lnTo>
                  <a:pt x="1204700" y="1747301"/>
                </a:lnTo>
                <a:lnTo>
                  <a:pt x="0" y="1747301"/>
                </a:lnTo>
                <a:close/>
              </a:path>
            </a:pathLst>
          </a:custGeom>
          <a:solidFill>
            <a:schemeClr val="tx2"/>
          </a:solidFill>
        </p:spPr>
        <p:txBody>
          <a:bodyPr wrap="square" anchor="ctr">
            <a:noAutofit/>
          </a:bodyPr>
          <a:lstStyle>
            <a:lvl1pPr algn="ctr">
              <a:defRPr sz="800">
                <a:solidFill>
                  <a:schemeClr val="tx1">
                    <a:alpha val="0"/>
                  </a:schemeClr>
                </a:solidFill>
              </a:defRPr>
            </a:lvl1pPr>
          </a:lstStyle>
          <a:p>
            <a:pPr lvl="0"/>
            <a:r>
              <a:rPr lang="nl-NL" dirty="0"/>
              <a:t> </a:t>
            </a:r>
          </a:p>
        </p:txBody>
      </p:sp>
      <p:sp>
        <p:nvSpPr>
          <p:cNvPr id="8" name="Parallelogram">
            <a:extLst>
              <a:ext uri="{FF2B5EF4-FFF2-40B4-BE49-F238E27FC236}">
                <a16:creationId xmlns:a16="http://schemas.microsoft.com/office/drawing/2014/main" id="{4CE5A043-80C4-6DD7-9FE1-ACF3BC250F79}"/>
              </a:ext>
            </a:extLst>
          </p:cNvPr>
          <p:cNvSpPr>
            <a:spLocks noGrp="1" noChangeAspect="1"/>
          </p:cNvSpPr>
          <p:nvPr>
            <p:ph type="body" sz="quarter" idx="17" hasCustomPrompt="1"/>
          </p:nvPr>
        </p:nvSpPr>
        <p:spPr>
          <a:xfrm>
            <a:off x="8133704" y="5110699"/>
            <a:ext cx="2952000" cy="1747301"/>
          </a:xfrm>
          <a:custGeom>
            <a:avLst/>
            <a:gdLst>
              <a:gd name="connsiteX0" fmla="*/ 1747301 w 2952000"/>
              <a:gd name="connsiteY0" fmla="*/ 0 h 1747301"/>
              <a:gd name="connsiteX1" fmla="*/ 2952000 w 2952000"/>
              <a:gd name="connsiteY1" fmla="*/ 0 h 1747301"/>
              <a:gd name="connsiteX2" fmla="*/ 1204700 w 2952000"/>
              <a:gd name="connsiteY2" fmla="*/ 1747301 h 1747301"/>
              <a:gd name="connsiteX3" fmla="*/ 0 w 2952000"/>
              <a:gd name="connsiteY3" fmla="*/ 1747301 h 1747301"/>
            </a:gdLst>
            <a:ahLst/>
            <a:cxnLst>
              <a:cxn ang="0">
                <a:pos x="connsiteX0" y="connsiteY0"/>
              </a:cxn>
              <a:cxn ang="0">
                <a:pos x="connsiteX1" y="connsiteY1"/>
              </a:cxn>
              <a:cxn ang="0">
                <a:pos x="connsiteX2" y="connsiteY2"/>
              </a:cxn>
              <a:cxn ang="0">
                <a:pos x="connsiteX3" y="connsiteY3"/>
              </a:cxn>
            </a:cxnLst>
            <a:rect l="l" t="t" r="r" b="b"/>
            <a:pathLst>
              <a:path w="2952000" h="1747301">
                <a:moveTo>
                  <a:pt x="1747301" y="0"/>
                </a:moveTo>
                <a:lnTo>
                  <a:pt x="2952000" y="0"/>
                </a:lnTo>
                <a:lnTo>
                  <a:pt x="1204700" y="1747301"/>
                </a:lnTo>
                <a:lnTo>
                  <a:pt x="0" y="1747301"/>
                </a:lnTo>
                <a:close/>
              </a:path>
            </a:pathLst>
          </a:custGeom>
          <a:solidFill>
            <a:schemeClr val="accent3"/>
          </a:solidFill>
        </p:spPr>
        <p:txBody>
          <a:bodyPr wrap="square" anchor="ctr">
            <a:noAutofit/>
          </a:bodyPr>
          <a:lstStyle>
            <a:lvl1pPr algn="ctr">
              <a:defRPr sz="800">
                <a:solidFill>
                  <a:schemeClr val="tx1">
                    <a:alpha val="0"/>
                  </a:schemeClr>
                </a:solidFill>
              </a:defRPr>
            </a:lvl1pPr>
          </a:lstStyle>
          <a:p>
            <a:pPr lvl="0"/>
            <a:r>
              <a:rPr lang="nl-NL" dirty="0"/>
              <a:t> </a:t>
            </a:r>
          </a:p>
        </p:txBody>
      </p:sp>
      <p:sp>
        <p:nvSpPr>
          <p:cNvPr id="2" name="strTitle">
            <a:extLst>
              <a:ext uri="{FF2B5EF4-FFF2-40B4-BE49-F238E27FC236}">
                <a16:creationId xmlns:a16="http://schemas.microsoft.com/office/drawing/2014/main" id="{B66D97C3-1B7F-5C9F-E63F-96F1A14B6253}"/>
              </a:ext>
            </a:extLst>
          </p:cNvPr>
          <p:cNvSpPr>
            <a:spLocks noGrp="1"/>
          </p:cNvSpPr>
          <p:nvPr>
            <p:ph type="title" hasCustomPrompt="1"/>
          </p:nvPr>
        </p:nvSpPr>
        <p:spPr>
          <a:xfrm>
            <a:off x="444000" y="1349999"/>
            <a:ext cx="5831388" cy="1368000"/>
          </a:xfrm>
        </p:spPr>
        <p:txBody>
          <a:bodyPr>
            <a:noAutofit/>
          </a:bodyPr>
          <a:lstStyle>
            <a:lvl1pPr>
              <a:lnSpc>
                <a:spcPct val="100000"/>
              </a:lnSpc>
              <a:defRPr sz="4800" cap="all" baseline="0">
                <a:solidFill>
                  <a:schemeClr val="bg1"/>
                </a:solidFill>
                <a:latin typeface="+mj-lt"/>
              </a:defRPr>
            </a:lvl1pPr>
          </a:lstStyle>
          <a:p>
            <a:r>
              <a:rPr lang="nl-NL" dirty="0" err="1"/>
              <a:t>Title</a:t>
            </a:r>
            <a:r>
              <a:rPr lang="nl-NL" dirty="0"/>
              <a:t> of </a:t>
            </a:r>
            <a:r>
              <a:rPr lang="nl-NL" dirty="0" err="1"/>
              <a:t>the</a:t>
            </a:r>
            <a:r>
              <a:rPr lang="nl-NL" dirty="0"/>
              <a:t> document</a:t>
            </a:r>
          </a:p>
        </p:txBody>
      </p:sp>
      <p:sp>
        <p:nvSpPr>
          <p:cNvPr id="5" name="strSubtitle">
            <a:extLst>
              <a:ext uri="{FF2B5EF4-FFF2-40B4-BE49-F238E27FC236}">
                <a16:creationId xmlns:a16="http://schemas.microsoft.com/office/drawing/2014/main" id="{6C551072-26BC-6754-FFC3-623433564F20}"/>
              </a:ext>
            </a:extLst>
          </p:cNvPr>
          <p:cNvSpPr>
            <a:spLocks noGrp="1"/>
          </p:cNvSpPr>
          <p:nvPr>
            <p:ph type="body" sz="quarter" idx="12" hasCustomPrompt="1"/>
          </p:nvPr>
        </p:nvSpPr>
        <p:spPr>
          <a:xfrm>
            <a:off x="444000" y="3637032"/>
            <a:ext cx="3888288" cy="936000"/>
          </a:xfrm>
          <a:prstGeom prst="rect">
            <a:avLst/>
          </a:prstGeom>
        </p:spPr>
        <p:txBody>
          <a:bodyPr lIns="0" tIns="0" rIns="0" bIns="0">
            <a:noAutofit/>
          </a:bodyPr>
          <a:lstStyle>
            <a:lvl1pPr>
              <a:lnSpc>
                <a:spcPct val="100000"/>
              </a:lnSpc>
              <a:spcBef>
                <a:spcPts val="0"/>
              </a:spcBef>
              <a:spcAft>
                <a:spcPts val="0"/>
              </a:spcAft>
              <a:defRPr sz="2000">
                <a:solidFill>
                  <a:schemeClr val="bg1"/>
                </a:solidFill>
              </a:defRPr>
            </a:lvl1pPr>
            <a:lvl2pPr marL="0" indent="0">
              <a:buNone/>
              <a:defRPr/>
            </a:lvl2pPr>
          </a:lstStyle>
          <a:p>
            <a:pPr lvl="0"/>
            <a:r>
              <a:rPr lang="nl-NL" dirty="0" err="1"/>
              <a:t>Subtitle</a:t>
            </a:r>
            <a:r>
              <a:rPr lang="nl-NL" dirty="0"/>
              <a:t> of </a:t>
            </a:r>
            <a:r>
              <a:rPr lang="nl-NL" dirty="0" err="1"/>
              <a:t>the</a:t>
            </a:r>
            <a:r>
              <a:rPr lang="nl-NL" dirty="0"/>
              <a:t> document</a:t>
            </a:r>
          </a:p>
        </p:txBody>
      </p:sp>
      <p:sp>
        <p:nvSpPr>
          <p:cNvPr id="26" name="strDate">
            <a:extLst>
              <a:ext uri="{FF2B5EF4-FFF2-40B4-BE49-F238E27FC236}">
                <a16:creationId xmlns:a16="http://schemas.microsoft.com/office/drawing/2014/main" id="{60D0D80C-3150-6FBF-2580-80DABE9292DE}"/>
              </a:ext>
            </a:extLst>
          </p:cNvPr>
          <p:cNvSpPr>
            <a:spLocks noGrp="1"/>
          </p:cNvSpPr>
          <p:nvPr>
            <p:ph type="body" sz="quarter" idx="15" hasCustomPrompt="1"/>
          </p:nvPr>
        </p:nvSpPr>
        <p:spPr>
          <a:xfrm>
            <a:off x="444500" y="4737719"/>
            <a:ext cx="2914650" cy="553372"/>
          </a:xfrm>
          <a:prstGeom prst="rect">
            <a:avLst/>
          </a:prstGeom>
        </p:spPr>
        <p:txBody>
          <a:bodyPr lIns="0" tIns="0" rIns="0" bIns="0">
            <a:noAutofit/>
          </a:bodyPr>
          <a:lstStyle>
            <a:lvl1pPr>
              <a:lnSpc>
                <a:spcPct val="100000"/>
              </a:lnSpc>
              <a:spcBef>
                <a:spcPts val="0"/>
              </a:spcBef>
              <a:spcAft>
                <a:spcPts val="0"/>
              </a:spcAft>
              <a:defRPr>
                <a:solidFill>
                  <a:schemeClr val="bg1"/>
                </a:solidFill>
              </a:defRPr>
            </a:lvl1pPr>
          </a:lstStyle>
          <a:p>
            <a:pPr lvl="0"/>
            <a:r>
              <a:rPr lang="nl-NL" dirty="0"/>
              <a:t>Project: [NUMBER]</a:t>
            </a:r>
          </a:p>
          <a:p>
            <a:pPr lvl="0"/>
            <a:r>
              <a:rPr lang="nl-NL" dirty="0"/>
              <a:t>Amsterdam, </a:t>
            </a:r>
            <a:r>
              <a:rPr lang="nl-NL" dirty="0" err="1"/>
              <a:t>Month</a:t>
            </a:r>
            <a:r>
              <a:rPr lang="nl-NL" dirty="0"/>
              <a:t> 20##</a:t>
            </a:r>
          </a:p>
        </p:txBody>
      </p:sp>
      <p:pic>
        <p:nvPicPr>
          <p:cNvPr id="3" name="Picture 2">
            <a:extLst>
              <a:ext uri="{FF2B5EF4-FFF2-40B4-BE49-F238E27FC236}">
                <a16:creationId xmlns:a16="http://schemas.microsoft.com/office/drawing/2014/main" id="{8DA0C9EB-6D06-B5B4-DD03-A9180C4922E1}"/>
              </a:ext>
            </a:extLst>
          </p:cNvPr>
          <p:cNvPicPr>
            <a:picLocks noChangeAspect="1"/>
          </p:cNvPicPr>
          <p:nvPr userDrawn="1"/>
        </p:nvPicPr>
        <p:blipFill>
          <a:blip r:embed="rId2"/>
          <a:stretch>
            <a:fillRect/>
          </a:stretch>
        </p:blipFill>
        <p:spPr>
          <a:xfrm>
            <a:off x="11188543" y="6300405"/>
            <a:ext cx="736506" cy="415050"/>
          </a:xfrm>
          <a:prstGeom prst="rect">
            <a:avLst/>
          </a:prstGeom>
        </p:spPr>
      </p:pic>
    </p:spTree>
    <p:extLst>
      <p:ext uri="{BB962C8B-B14F-4D97-AF65-F5344CB8AC3E}">
        <p14:creationId xmlns:p14="http://schemas.microsoft.com/office/powerpoint/2010/main" val="93394724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 text columns">
    <p:spTree>
      <p:nvGrpSpPr>
        <p:cNvPr id="1" name=""/>
        <p:cNvGrpSpPr/>
        <p:nvPr/>
      </p:nvGrpSpPr>
      <p:grpSpPr>
        <a:xfrm>
          <a:off x="0" y="0"/>
          <a:ext cx="0" cy="0"/>
          <a:chOff x="0" y="0"/>
          <a:chExt cx="0" cy="0"/>
        </a:xfrm>
      </p:grpSpPr>
      <p:sp>
        <p:nvSpPr>
          <p:cNvPr id="7" name="Text Placeholder 21">
            <a:extLst>
              <a:ext uri="{FF2B5EF4-FFF2-40B4-BE49-F238E27FC236}">
                <a16:creationId xmlns:a16="http://schemas.microsoft.com/office/drawing/2014/main" id="{EFA23931-DD2E-DB80-CAD0-FF494FFB85A1}"/>
              </a:ext>
            </a:extLst>
          </p:cNvPr>
          <p:cNvSpPr>
            <a:spLocks noGrp="1"/>
          </p:cNvSpPr>
          <p:nvPr>
            <p:ph type="body" sz="quarter" idx="14" hasCustomPrompt="1"/>
          </p:nvPr>
        </p:nvSpPr>
        <p:spPr>
          <a:xfrm>
            <a:off x="442912" y="727023"/>
            <a:ext cx="11306175" cy="465137"/>
          </a:xfrm>
          <a:prstGeom prst="rect">
            <a:avLst/>
          </a:prstGeom>
        </p:spPr>
        <p:txBody>
          <a:bodyPr lIns="0" tIns="0" rIns="0" bIns="0">
            <a:noAutofit/>
          </a:bodyPr>
          <a:lstStyle>
            <a:lvl1pPr>
              <a:lnSpc>
                <a:spcPct val="100000"/>
              </a:lnSpc>
              <a:spcBef>
                <a:spcPts val="400"/>
              </a:spcBef>
              <a:spcAft>
                <a:spcPts val="400"/>
              </a:spcAft>
              <a:defRPr sz="2800" b="1">
                <a:solidFill>
                  <a:schemeClr val="bg2"/>
                </a:solidFill>
              </a:defRPr>
            </a:lvl1pPr>
          </a:lstStyle>
          <a:p>
            <a:pPr lvl="0"/>
            <a:r>
              <a:rPr lang="nl-NL" dirty="0"/>
              <a:t>Click </a:t>
            </a:r>
            <a:r>
              <a:rPr lang="nl-NL" dirty="0" err="1"/>
              <a:t>to</a:t>
            </a:r>
            <a:r>
              <a:rPr lang="nl-NL" dirty="0"/>
              <a:t> </a:t>
            </a:r>
            <a:r>
              <a:rPr lang="nl-NL" dirty="0" err="1"/>
              <a:t>add</a:t>
            </a:r>
            <a:r>
              <a:rPr lang="nl-NL" dirty="0"/>
              <a:t> </a:t>
            </a:r>
            <a:r>
              <a:rPr lang="nl-NL" dirty="0" err="1"/>
              <a:t>title</a:t>
            </a:r>
            <a:endParaRPr lang="nl-NL" dirty="0"/>
          </a:p>
        </p:txBody>
      </p:sp>
      <p:sp>
        <p:nvSpPr>
          <p:cNvPr id="12" name="Text Placeholder 11">
            <a:extLst>
              <a:ext uri="{FF2B5EF4-FFF2-40B4-BE49-F238E27FC236}">
                <a16:creationId xmlns:a16="http://schemas.microsoft.com/office/drawing/2014/main" id="{D284C242-9C58-D9F1-E912-E238E4266C33}"/>
              </a:ext>
            </a:extLst>
          </p:cNvPr>
          <p:cNvSpPr>
            <a:spLocks noGrp="1"/>
          </p:cNvSpPr>
          <p:nvPr>
            <p:ph type="body" sz="quarter" idx="15" hasCustomPrompt="1"/>
          </p:nvPr>
        </p:nvSpPr>
        <p:spPr>
          <a:xfrm>
            <a:off x="442913" y="1449389"/>
            <a:ext cx="11306889" cy="666675"/>
          </a:xfrm>
          <a:prstGeom prst="rect">
            <a:avLst/>
          </a:prstGeom>
        </p:spPr>
        <p:txBody>
          <a:bodyPr lIns="0" tIns="0" rIns="0" bIns="0">
            <a:noAutofit/>
          </a:bodyPr>
          <a:lstStyle>
            <a:lvl1pPr>
              <a:lnSpc>
                <a:spcPct val="100000"/>
              </a:lnSpc>
              <a:spcBef>
                <a:spcPts val="400"/>
              </a:spcBef>
              <a:spcAft>
                <a:spcPts val="400"/>
              </a:spcAft>
              <a:defRPr sz="1400">
                <a:solidFill>
                  <a:schemeClr val="bg2"/>
                </a:solidFill>
              </a:defRPr>
            </a:lvl1pPr>
          </a:lstStyle>
          <a:p>
            <a:pPr lvl="0"/>
            <a:r>
              <a:rPr lang="nl-NL" dirty="0"/>
              <a:t>Click </a:t>
            </a:r>
            <a:r>
              <a:rPr lang="nl-NL" dirty="0" err="1"/>
              <a:t>to</a:t>
            </a:r>
            <a:r>
              <a:rPr lang="nl-NL" dirty="0"/>
              <a:t> </a:t>
            </a:r>
            <a:r>
              <a:rPr lang="nl-NL" dirty="0" err="1"/>
              <a:t>add</a:t>
            </a:r>
            <a:r>
              <a:rPr lang="nl-NL" dirty="0"/>
              <a:t> </a:t>
            </a:r>
            <a:r>
              <a:rPr lang="nl-NL" dirty="0" err="1"/>
              <a:t>text</a:t>
            </a:r>
            <a:endParaRPr lang="nl-NL" dirty="0"/>
          </a:p>
        </p:txBody>
      </p:sp>
      <p:sp>
        <p:nvSpPr>
          <p:cNvPr id="18" name="Text Placeholder 17">
            <a:extLst>
              <a:ext uri="{FF2B5EF4-FFF2-40B4-BE49-F238E27FC236}">
                <a16:creationId xmlns:a16="http://schemas.microsoft.com/office/drawing/2014/main" id="{03ED9ABF-2022-32B9-6DFD-9267CE09075E}"/>
              </a:ext>
            </a:extLst>
          </p:cNvPr>
          <p:cNvSpPr>
            <a:spLocks noGrp="1"/>
          </p:cNvSpPr>
          <p:nvPr>
            <p:ph type="body" sz="quarter" idx="20"/>
          </p:nvPr>
        </p:nvSpPr>
        <p:spPr>
          <a:xfrm>
            <a:off x="442913" y="3084812"/>
            <a:ext cx="2651760" cy="3108960"/>
          </a:xfrm>
          <a:prstGeom prst="rect">
            <a:avLst/>
          </a:prstGeom>
        </p:spPr>
        <p:txBody>
          <a:bodyPr lIns="0" tIns="0" rIns="0" bIns="0">
            <a:noAutofit/>
          </a:bodyPr>
          <a:lstStyle>
            <a:lvl1pPr>
              <a:lnSpc>
                <a:spcPct val="100000"/>
              </a:lnSpc>
              <a:spcBef>
                <a:spcPts val="400"/>
              </a:spcBef>
              <a:spcAft>
                <a:spcPts val="400"/>
              </a:spcAft>
              <a:defRPr sz="1400">
                <a:solidFill>
                  <a:schemeClr val="bg2"/>
                </a:solidFill>
              </a:defRPr>
            </a:lvl1pPr>
            <a:lvl2pPr>
              <a:lnSpc>
                <a:spcPct val="100000"/>
              </a:lnSpc>
              <a:spcBef>
                <a:spcPts val="400"/>
              </a:spcBef>
              <a:spcAft>
                <a:spcPts val="400"/>
              </a:spcAft>
              <a:defRPr sz="1400">
                <a:solidFill>
                  <a:schemeClr val="bg2"/>
                </a:solidFill>
              </a:defRPr>
            </a:lvl2pPr>
            <a:lvl3pPr>
              <a:lnSpc>
                <a:spcPct val="100000"/>
              </a:lnSpc>
              <a:spcBef>
                <a:spcPts val="400"/>
              </a:spcBef>
              <a:spcAft>
                <a:spcPts val="400"/>
              </a:spcAft>
              <a:defRPr sz="1400">
                <a:solidFill>
                  <a:schemeClr val="bg2"/>
                </a:solidFill>
              </a:defRPr>
            </a:lvl3pPr>
            <a:lvl4pPr>
              <a:lnSpc>
                <a:spcPct val="100000"/>
              </a:lnSpc>
              <a:spcBef>
                <a:spcPts val="400"/>
              </a:spcBef>
              <a:spcAft>
                <a:spcPts val="400"/>
              </a:spcAft>
              <a:defRPr sz="1400">
                <a:solidFill>
                  <a:schemeClr val="bg2"/>
                </a:solidFill>
              </a:defRPr>
            </a:lvl4pPr>
            <a:lvl5pPr>
              <a:lnSpc>
                <a:spcPct val="100000"/>
              </a:lnSpc>
              <a:spcBef>
                <a:spcPts val="400"/>
              </a:spcBef>
              <a:spcAft>
                <a:spcPts val="400"/>
              </a:spcAft>
              <a:defRPr sz="1400">
                <a:solidFill>
                  <a:schemeClr val="bg2"/>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0" name="Text Placeholder 17">
            <a:extLst>
              <a:ext uri="{FF2B5EF4-FFF2-40B4-BE49-F238E27FC236}">
                <a16:creationId xmlns:a16="http://schemas.microsoft.com/office/drawing/2014/main" id="{C5E9D191-4AB0-D7AB-F0ED-1E9CDDEF9713}"/>
              </a:ext>
            </a:extLst>
          </p:cNvPr>
          <p:cNvSpPr>
            <a:spLocks noGrp="1"/>
          </p:cNvSpPr>
          <p:nvPr>
            <p:ph type="body" sz="quarter" idx="21"/>
          </p:nvPr>
        </p:nvSpPr>
        <p:spPr>
          <a:xfrm>
            <a:off x="3327956" y="3084812"/>
            <a:ext cx="2651760" cy="3108960"/>
          </a:xfrm>
          <a:prstGeom prst="rect">
            <a:avLst/>
          </a:prstGeom>
        </p:spPr>
        <p:txBody>
          <a:bodyPr lIns="0" tIns="0" rIns="0" bIns="0">
            <a:noAutofit/>
          </a:bodyPr>
          <a:lstStyle>
            <a:lvl1pPr>
              <a:lnSpc>
                <a:spcPct val="100000"/>
              </a:lnSpc>
              <a:spcBef>
                <a:spcPts val="400"/>
              </a:spcBef>
              <a:spcAft>
                <a:spcPts val="400"/>
              </a:spcAft>
              <a:defRPr sz="1400">
                <a:solidFill>
                  <a:schemeClr val="bg2"/>
                </a:solidFill>
              </a:defRPr>
            </a:lvl1pPr>
            <a:lvl2pPr>
              <a:lnSpc>
                <a:spcPct val="100000"/>
              </a:lnSpc>
              <a:spcBef>
                <a:spcPts val="400"/>
              </a:spcBef>
              <a:spcAft>
                <a:spcPts val="400"/>
              </a:spcAft>
              <a:defRPr sz="1400">
                <a:solidFill>
                  <a:schemeClr val="bg2"/>
                </a:solidFill>
              </a:defRPr>
            </a:lvl2pPr>
            <a:lvl3pPr>
              <a:lnSpc>
                <a:spcPct val="100000"/>
              </a:lnSpc>
              <a:spcBef>
                <a:spcPts val="400"/>
              </a:spcBef>
              <a:spcAft>
                <a:spcPts val="400"/>
              </a:spcAft>
              <a:defRPr sz="1400">
                <a:solidFill>
                  <a:schemeClr val="bg2"/>
                </a:solidFill>
              </a:defRPr>
            </a:lvl3pPr>
            <a:lvl4pPr>
              <a:lnSpc>
                <a:spcPct val="100000"/>
              </a:lnSpc>
              <a:spcBef>
                <a:spcPts val="400"/>
              </a:spcBef>
              <a:spcAft>
                <a:spcPts val="400"/>
              </a:spcAft>
              <a:defRPr sz="1400">
                <a:solidFill>
                  <a:schemeClr val="bg2"/>
                </a:solidFill>
              </a:defRPr>
            </a:lvl4pPr>
            <a:lvl5pPr>
              <a:lnSpc>
                <a:spcPct val="100000"/>
              </a:lnSpc>
              <a:spcBef>
                <a:spcPts val="400"/>
              </a:spcBef>
              <a:spcAft>
                <a:spcPts val="400"/>
              </a:spcAft>
              <a:defRPr sz="1400">
                <a:solidFill>
                  <a:schemeClr val="bg2"/>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1" name="Text Placeholder 17">
            <a:extLst>
              <a:ext uri="{FF2B5EF4-FFF2-40B4-BE49-F238E27FC236}">
                <a16:creationId xmlns:a16="http://schemas.microsoft.com/office/drawing/2014/main" id="{7535B0C2-93A0-B944-6869-49AB94A80A36}"/>
              </a:ext>
            </a:extLst>
          </p:cNvPr>
          <p:cNvSpPr>
            <a:spLocks noGrp="1"/>
          </p:cNvSpPr>
          <p:nvPr>
            <p:ph type="body" sz="quarter" idx="22"/>
          </p:nvPr>
        </p:nvSpPr>
        <p:spPr>
          <a:xfrm>
            <a:off x="9098042" y="3084812"/>
            <a:ext cx="2651760" cy="3108960"/>
          </a:xfrm>
          <a:prstGeom prst="rect">
            <a:avLst/>
          </a:prstGeom>
        </p:spPr>
        <p:txBody>
          <a:bodyPr lIns="0" tIns="0" rIns="0" bIns="0">
            <a:noAutofit/>
          </a:bodyPr>
          <a:lstStyle>
            <a:lvl1pPr>
              <a:lnSpc>
                <a:spcPct val="100000"/>
              </a:lnSpc>
              <a:spcBef>
                <a:spcPts val="400"/>
              </a:spcBef>
              <a:spcAft>
                <a:spcPts val="400"/>
              </a:spcAft>
              <a:defRPr sz="1400">
                <a:solidFill>
                  <a:schemeClr val="bg2"/>
                </a:solidFill>
              </a:defRPr>
            </a:lvl1pPr>
            <a:lvl2pPr>
              <a:lnSpc>
                <a:spcPct val="100000"/>
              </a:lnSpc>
              <a:spcBef>
                <a:spcPts val="400"/>
              </a:spcBef>
              <a:spcAft>
                <a:spcPts val="400"/>
              </a:spcAft>
              <a:defRPr sz="1400">
                <a:solidFill>
                  <a:schemeClr val="bg2"/>
                </a:solidFill>
              </a:defRPr>
            </a:lvl2pPr>
            <a:lvl3pPr>
              <a:lnSpc>
                <a:spcPct val="100000"/>
              </a:lnSpc>
              <a:spcBef>
                <a:spcPts val="400"/>
              </a:spcBef>
              <a:spcAft>
                <a:spcPts val="400"/>
              </a:spcAft>
              <a:defRPr sz="1400">
                <a:solidFill>
                  <a:schemeClr val="bg2"/>
                </a:solidFill>
              </a:defRPr>
            </a:lvl3pPr>
            <a:lvl4pPr>
              <a:lnSpc>
                <a:spcPct val="100000"/>
              </a:lnSpc>
              <a:spcBef>
                <a:spcPts val="400"/>
              </a:spcBef>
              <a:spcAft>
                <a:spcPts val="400"/>
              </a:spcAft>
              <a:defRPr sz="1400">
                <a:solidFill>
                  <a:schemeClr val="bg2"/>
                </a:solidFill>
              </a:defRPr>
            </a:lvl4pPr>
            <a:lvl5pPr>
              <a:lnSpc>
                <a:spcPct val="100000"/>
              </a:lnSpc>
              <a:spcBef>
                <a:spcPts val="400"/>
              </a:spcBef>
              <a:spcAft>
                <a:spcPts val="400"/>
              </a:spcAft>
              <a:defRPr sz="1400">
                <a:solidFill>
                  <a:schemeClr val="bg2"/>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2" name="Text Placeholder 17">
            <a:extLst>
              <a:ext uri="{FF2B5EF4-FFF2-40B4-BE49-F238E27FC236}">
                <a16:creationId xmlns:a16="http://schemas.microsoft.com/office/drawing/2014/main" id="{4DCD299F-740B-3361-AF20-31E6D5B3D1C5}"/>
              </a:ext>
            </a:extLst>
          </p:cNvPr>
          <p:cNvSpPr>
            <a:spLocks noGrp="1"/>
          </p:cNvSpPr>
          <p:nvPr>
            <p:ph type="body" sz="quarter" idx="23"/>
          </p:nvPr>
        </p:nvSpPr>
        <p:spPr>
          <a:xfrm>
            <a:off x="6212999" y="3084812"/>
            <a:ext cx="2651760" cy="3108960"/>
          </a:xfrm>
          <a:prstGeom prst="rect">
            <a:avLst/>
          </a:prstGeom>
        </p:spPr>
        <p:txBody>
          <a:bodyPr lIns="0" tIns="0" rIns="0" bIns="0">
            <a:noAutofit/>
          </a:bodyPr>
          <a:lstStyle>
            <a:lvl1pPr>
              <a:lnSpc>
                <a:spcPct val="100000"/>
              </a:lnSpc>
              <a:spcBef>
                <a:spcPts val="400"/>
              </a:spcBef>
              <a:spcAft>
                <a:spcPts val="400"/>
              </a:spcAft>
              <a:defRPr sz="1400">
                <a:solidFill>
                  <a:schemeClr val="bg2"/>
                </a:solidFill>
              </a:defRPr>
            </a:lvl1pPr>
            <a:lvl2pPr>
              <a:lnSpc>
                <a:spcPct val="100000"/>
              </a:lnSpc>
              <a:spcBef>
                <a:spcPts val="400"/>
              </a:spcBef>
              <a:spcAft>
                <a:spcPts val="400"/>
              </a:spcAft>
              <a:defRPr sz="1400">
                <a:solidFill>
                  <a:schemeClr val="bg2"/>
                </a:solidFill>
              </a:defRPr>
            </a:lvl2pPr>
            <a:lvl3pPr>
              <a:lnSpc>
                <a:spcPct val="100000"/>
              </a:lnSpc>
              <a:spcBef>
                <a:spcPts val="400"/>
              </a:spcBef>
              <a:spcAft>
                <a:spcPts val="400"/>
              </a:spcAft>
              <a:defRPr sz="1400">
                <a:solidFill>
                  <a:schemeClr val="bg2"/>
                </a:solidFill>
              </a:defRPr>
            </a:lvl3pPr>
            <a:lvl4pPr>
              <a:lnSpc>
                <a:spcPct val="100000"/>
              </a:lnSpc>
              <a:spcBef>
                <a:spcPts val="400"/>
              </a:spcBef>
              <a:spcAft>
                <a:spcPts val="400"/>
              </a:spcAft>
              <a:defRPr sz="1400">
                <a:solidFill>
                  <a:schemeClr val="bg2"/>
                </a:solidFill>
              </a:defRPr>
            </a:lvl4pPr>
            <a:lvl5pPr>
              <a:lnSpc>
                <a:spcPct val="100000"/>
              </a:lnSpc>
              <a:spcBef>
                <a:spcPts val="400"/>
              </a:spcBef>
              <a:spcAft>
                <a:spcPts val="400"/>
              </a:spcAft>
              <a:defRPr sz="1400">
                <a:solidFill>
                  <a:schemeClr val="bg2"/>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3" name="TextBox 2">
            <a:extLst>
              <a:ext uri="{FF2B5EF4-FFF2-40B4-BE49-F238E27FC236}">
                <a16:creationId xmlns:a16="http://schemas.microsoft.com/office/drawing/2014/main" id="{B4640D3B-56B5-B826-C34F-2C8D5A6F0881}"/>
              </a:ext>
            </a:extLst>
          </p:cNvPr>
          <p:cNvSpPr txBox="1"/>
          <p:nvPr userDrawn="1"/>
        </p:nvSpPr>
        <p:spPr>
          <a:xfrm>
            <a:off x="11697523" y="6329670"/>
            <a:ext cx="409584" cy="317340"/>
          </a:xfrm>
          <a:prstGeom prst="rect">
            <a:avLst/>
          </a:prstGeom>
        </p:spPr>
        <p:txBody>
          <a:bodyPr vert="horz" wrap="none" lIns="0" tIns="0" rIns="0" bIns="0" rtlCol="0" anchor="b">
            <a:normAutofit/>
          </a:bodyPr>
          <a:lstStyle/>
          <a:p>
            <a:pPr marL="0" algn="r" defTabSz="1232361" rtl="0" eaLnBrk="1" latinLnBrk="0" hangingPunct="1">
              <a:lnSpc>
                <a:spcPct val="85000"/>
              </a:lnSpc>
              <a:spcBef>
                <a:spcPts val="272"/>
              </a:spcBef>
            </a:pPr>
            <a:fld id="{01990C03-C3A3-48FE-AF6D-3AE397C89625}" type="slidenum">
              <a:rPr lang="nl-NL" sz="700" kern="1200" noProof="0" smtClean="0">
                <a:solidFill>
                  <a:schemeClr val="tx1">
                    <a:lumMod val="50000"/>
                    <a:lumOff val="50000"/>
                  </a:schemeClr>
                </a:solidFill>
                <a:latin typeface="+mn-lt"/>
                <a:ea typeface="+mn-ea"/>
                <a:cs typeface="+mn-cs"/>
              </a:rPr>
              <a:pPr marL="0" algn="r" defTabSz="1232361" rtl="0" eaLnBrk="1" latinLnBrk="0" hangingPunct="1">
                <a:lnSpc>
                  <a:spcPct val="85000"/>
                </a:lnSpc>
                <a:spcBef>
                  <a:spcPts val="272"/>
                </a:spcBef>
              </a:pPr>
              <a:t>‹nr.›</a:t>
            </a:fld>
            <a:endParaRPr lang="nl-NL" sz="700" kern="1200" noProof="0" dirty="0">
              <a:solidFill>
                <a:schemeClr val="tx1">
                  <a:lumMod val="50000"/>
                  <a:lumOff val="50000"/>
                </a:schemeClr>
              </a:solidFill>
              <a:latin typeface="+mn-lt"/>
              <a:ea typeface="+mn-ea"/>
              <a:cs typeface="+mn-cs"/>
            </a:endParaRPr>
          </a:p>
        </p:txBody>
      </p:sp>
      <p:pic>
        <p:nvPicPr>
          <p:cNvPr id="4" name="Picture 3">
            <a:extLst>
              <a:ext uri="{FF2B5EF4-FFF2-40B4-BE49-F238E27FC236}">
                <a16:creationId xmlns:a16="http://schemas.microsoft.com/office/drawing/2014/main" id="{5D58CEB6-2842-ACB7-2B99-7EB06DD9CE17}"/>
              </a:ext>
            </a:extLst>
          </p:cNvPr>
          <p:cNvPicPr>
            <a:picLocks noChangeAspect="1"/>
          </p:cNvPicPr>
          <p:nvPr userDrawn="1"/>
        </p:nvPicPr>
        <p:blipFill>
          <a:blip r:embed="rId2"/>
          <a:stretch>
            <a:fillRect/>
          </a:stretch>
        </p:blipFill>
        <p:spPr>
          <a:xfrm>
            <a:off x="11188543" y="6300405"/>
            <a:ext cx="736506" cy="415050"/>
          </a:xfrm>
          <a:prstGeom prst="rect">
            <a:avLst/>
          </a:prstGeom>
        </p:spPr>
      </p:pic>
      <p:sp>
        <p:nvSpPr>
          <p:cNvPr id="5" name="Rectangle 4">
            <a:extLst>
              <a:ext uri="{FF2B5EF4-FFF2-40B4-BE49-F238E27FC236}">
                <a16:creationId xmlns:a16="http://schemas.microsoft.com/office/drawing/2014/main" id="{E97FCC15-C6B3-EC43-2B55-9E5500A978F2}"/>
              </a:ext>
            </a:extLst>
          </p:cNvPr>
          <p:cNvSpPr/>
          <p:nvPr userDrawn="1"/>
        </p:nvSpPr>
        <p:spPr>
          <a:xfrm>
            <a:off x="10205055" y="6422718"/>
            <a:ext cx="878767" cy="224292"/>
          </a:xfrm>
          <a:prstGeom prst="rect">
            <a:avLst/>
          </a:prstGeom>
        </p:spPr>
        <p:txBody>
          <a:bodyPr vert="horz" wrap="none" lIns="0" tIns="0" rIns="0" bIns="0" rtlCol="0" anchor="b">
            <a:normAutofit/>
          </a:bodyPr>
          <a:lstStyle/>
          <a:p>
            <a:pPr lvl="0" algn="r" defTabSz="1232361">
              <a:lnSpc>
                <a:spcPct val="85000"/>
              </a:lnSpc>
              <a:spcBef>
                <a:spcPts val="272"/>
              </a:spcBef>
            </a:pPr>
            <a:r>
              <a:rPr lang="nl-NL" sz="700" dirty="0">
                <a:solidFill>
                  <a:schemeClr val="tx1">
                    <a:lumMod val="50000"/>
                    <a:lumOff val="50000"/>
                  </a:schemeClr>
                </a:solidFill>
                <a:latin typeface="+mn-lt"/>
              </a:rPr>
              <a:t>© 2025</a:t>
            </a:r>
          </a:p>
        </p:txBody>
      </p:sp>
      <p:sp>
        <p:nvSpPr>
          <p:cNvPr id="2" name="Text Placeholder 11">
            <a:extLst>
              <a:ext uri="{FF2B5EF4-FFF2-40B4-BE49-F238E27FC236}">
                <a16:creationId xmlns:a16="http://schemas.microsoft.com/office/drawing/2014/main" id="{957045CD-B4D2-55C0-4190-6C9359F21F42}"/>
              </a:ext>
            </a:extLst>
          </p:cNvPr>
          <p:cNvSpPr>
            <a:spLocks noGrp="1"/>
          </p:cNvSpPr>
          <p:nvPr>
            <p:ph type="body" sz="quarter" idx="24" hasCustomPrompt="1"/>
          </p:nvPr>
        </p:nvSpPr>
        <p:spPr>
          <a:xfrm>
            <a:off x="442554" y="2268810"/>
            <a:ext cx="11306889" cy="633169"/>
          </a:xfrm>
          <a:prstGeom prst="rect">
            <a:avLst/>
          </a:prstGeom>
        </p:spPr>
        <p:txBody>
          <a:bodyPr lIns="0" tIns="0" rIns="0" bIns="0">
            <a:noAutofit/>
          </a:bodyPr>
          <a:lstStyle>
            <a:lvl1pPr>
              <a:lnSpc>
                <a:spcPct val="100000"/>
              </a:lnSpc>
              <a:spcBef>
                <a:spcPts val="400"/>
              </a:spcBef>
              <a:spcAft>
                <a:spcPts val="400"/>
              </a:spcAft>
              <a:defRPr sz="1400">
                <a:solidFill>
                  <a:schemeClr val="bg2"/>
                </a:solidFill>
              </a:defRPr>
            </a:lvl1pPr>
          </a:lstStyle>
          <a:p>
            <a:pPr lvl="0"/>
            <a:r>
              <a:rPr lang="nl-NL" dirty="0"/>
              <a:t>Click </a:t>
            </a:r>
            <a:r>
              <a:rPr lang="nl-NL" dirty="0" err="1"/>
              <a:t>to</a:t>
            </a:r>
            <a:r>
              <a:rPr lang="nl-NL" dirty="0"/>
              <a:t> </a:t>
            </a:r>
            <a:r>
              <a:rPr lang="nl-NL" dirty="0" err="1"/>
              <a:t>add</a:t>
            </a:r>
            <a:r>
              <a:rPr lang="nl-NL" dirty="0"/>
              <a:t> </a:t>
            </a:r>
            <a:r>
              <a:rPr lang="nl-NL" dirty="0" err="1"/>
              <a:t>text</a:t>
            </a:r>
            <a:endParaRPr lang="nl-NL" dirty="0"/>
          </a:p>
        </p:txBody>
      </p:sp>
      <p:sp>
        <p:nvSpPr>
          <p:cNvPr id="6" name="Text Placeholder 5">
            <a:extLst>
              <a:ext uri="{FF2B5EF4-FFF2-40B4-BE49-F238E27FC236}">
                <a16:creationId xmlns:a16="http://schemas.microsoft.com/office/drawing/2014/main" id="{7C9DCA96-B9B3-6523-FEE2-48503B980094}"/>
              </a:ext>
            </a:extLst>
          </p:cNvPr>
          <p:cNvSpPr>
            <a:spLocks noGrp="1"/>
          </p:cNvSpPr>
          <p:nvPr>
            <p:ph type="body" sz="quarter" idx="25" hasCustomPrompt="1"/>
          </p:nvPr>
        </p:nvSpPr>
        <p:spPr>
          <a:xfrm>
            <a:off x="442913" y="342900"/>
            <a:ext cx="11306175" cy="215900"/>
          </a:xfrm>
          <a:prstGeom prst="rect">
            <a:avLst/>
          </a:prstGeom>
        </p:spPr>
        <p:txBody>
          <a:bodyPr lIns="0" tIns="0" rIns="0" bIns="0"/>
          <a:lstStyle>
            <a:lvl1pPr>
              <a:defRPr sz="1400">
                <a:solidFill>
                  <a:schemeClr val="bg2"/>
                </a:solidFill>
                <a:latin typeface="Barlow" panose="00000500000000000000" pitchFamily="2" charset="0"/>
              </a:defRPr>
            </a:lvl1pPr>
          </a:lstStyle>
          <a:p>
            <a:pPr lvl="0"/>
            <a:r>
              <a:rPr lang="nl-NL"/>
              <a:t>Click to add subtitle</a:t>
            </a:r>
            <a:endParaRPr lang="nl-NL" dirty="0"/>
          </a:p>
        </p:txBody>
      </p:sp>
    </p:spTree>
    <p:extLst>
      <p:ext uri="{BB962C8B-B14F-4D97-AF65-F5344CB8AC3E}">
        <p14:creationId xmlns:p14="http://schemas.microsoft.com/office/powerpoint/2010/main" val="1196428569"/>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 text columns">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D284C242-9C58-D9F1-E912-E238E4266C33}"/>
              </a:ext>
            </a:extLst>
          </p:cNvPr>
          <p:cNvSpPr>
            <a:spLocks noGrp="1"/>
          </p:cNvSpPr>
          <p:nvPr>
            <p:ph type="body" sz="quarter" idx="15" hasCustomPrompt="1"/>
          </p:nvPr>
        </p:nvSpPr>
        <p:spPr>
          <a:xfrm>
            <a:off x="442913" y="1449388"/>
            <a:ext cx="11306889" cy="1674799"/>
          </a:xfrm>
          <a:prstGeom prst="rect">
            <a:avLst/>
          </a:prstGeom>
        </p:spPr>
        <p:txBody>
          <a:bodyPr lIns="0" tIns="0" rIns="0" bIns="0">
            <a:noAutofit/>
          </a:bodyPr>
          <a:lstStyle>
            <a:lvl1pPr>
              <a:lnSpc>
                <a:spcPct val="100000"/>
              </a:lnSpc>
              <a:spcBef>
                <a:spcPts val="400"/>
              </a:spcBef>
              <a:spcAft>
                <a:spcPts val="400"/>
              </a:spcAft>
              <a:defRPr sz="1400">
                <a:solidFill>
                  <a:schemeClr val="bg2"/>
                </a:solidFill>
              </a:defRPr>
            </a:lvl1pPr>
          </a:lstStyle>
          <a:p>
            <a:pPr lvl="0"/>
            <a:r>
              <a:rPr lang="nl-NL" dirty="0"/>
              <a:t>Click </a:t>
            </a:r>
            <a:r>
              <a:rPr lang="nl-NL" dirty="0" err="1"/>
              <a:t>to</a:t>
            </a:r>
            <a:r>
              <a:rPr lang="nl-NL" dirty="0"/>
              <a:t> </a:t>
            </a:r>
            <a:r>
              <a:rPr lang="nl-NL" dirty="0" err="1"/>
              <a:t>add</a:t>
            </a:r>
            <a:r>
              <a:rPr lang="nl-NL" dirty="0"/>
              <a:t> </a:t>
            </a:r>
            <a:r>
              <a:rPr lang="nl-NL" dirty="0" err="1"/>
              <a:t>text</a:t>
            </a:r>
            <a:endParaRPr lang="nl-NL" dirty="0"/>
          </a:p>
        </p:txBody>
      </p:sp>
      <p:sp>
        <p:nvSpPr>
          <p:cNvPr id="18" name="Text Placeholder 17">
            <a:extLst>
              <a:ext uri="{FF2B5EF4-FFF2-40B4-BE49-F238E27FC236}">
                <a16:creationId xmlns:a16="http://schemas.microsoft.com/office/drawing/2014/main" id="{03ED9ABF-2022-32B9-6DFD-9267CE09075E}"/>
              </a:ext>
            </a:extLst>
          </p:cNvPr>
          <p:cNvSpPr>
            <a:spLocks noGrp="1"/>
          </p:cNvSpPr>
          <p:nvPr>
            <p:ph type="body" sz="quarter" idx="20"/>
          </p:nvPr>
        </p:nvSpPr>
        <p:spPr>
          <a:xfrm>
            <a:off x="442913" y="3418690"/>
            <a:ext cx="2004413" cy="2587212"/>
          </a:xfrm>
          <a:prstGeom prst="rect">
            <a:avLst/>
          </a:prstGeom>
        </p:spPr>
        <p:txBody>
          <a:bodyPr lIns="0" tIns="0" rIns="0" bIns="0">
            <a:noAutofit/>
          </a:bodyPr>
          <a:lstStyle>
            <a:lvl1pPr>
              <a:lnSpc>
                <a:spcPct val="100000"/>
              </a:lnSpc>
              <a:spcBef>
                <a:spcPts val="400"/>
              </a:spcBef>
              <a:spcAft>
                <a:spcPts val="400"/>
              </a:spcAft>
              <a:defRPr sz="1400">
                <a:solidFill>
                  <a:schemeClr val="bg2"/>
                </a:solidFill>
                <a:latin typeface="+mn-lt"/>
              </a:defRPr>
            </a:lvl1pPr>
            <a:lvl2pPr>
              <a:lnSpc>
                <a:spcPct val="100000"/>
              </a:lnSpc>
              <a:spcBef>
                <a:spcPts val="400"/>
              </a:spcBef>
              <a:spcAft>
                <a:spcPts val="400"/>
              </a:spcAft>
              <a:defRPr sz="1400">
                <a:solidFill>
                  <a:schemeClr val="bg2"/>
                </a:solidFill>
                <a:latin typeface="+mn-lt"/>
              </a:defRPr>
            </a:lvl2pPr>
            <a:lvl3pPr>
              <a:lnSpc>
                <a:spcPct val="100000"/>
              </a:lnSpc>
              <a:spcBef>
                <a:spcPts val="400"/>
              </a:spcBef>
              <a:spcAft>
                <a:spcPts val="400"/>
              </a:spcAft>
              <a:defRPr sz="1400">
                <a:solidFill>
                  <a:schemeClr val="bg2"/>
                </a:solidFill>
                <a:latin typeface="+mn-lt"/>
              </a:defRPr>
            </a:lvl3pPr>
            <a:lvl4pPr>
              <a:lnSpc>
                <a:spcPct val="100000"/>
              </a:lnSpc>
              <a:spcBef>
                <a:spcPts val="400"/>
              </a:spcBef>
              <a:spcAft>
                <a:spcPts val="400"/>
              </a:spcAft>
              <a:defRPr sz="1400">
                <a:solidFill>
                  <a:schemeClr val="bg2"/>
                </a:solidFill>
                <a:latin typeface="+mn-lt"/>
              </a:defRPr>
            </a:lvl4pPr>
            <a:lvl5pPr>
              <a:lnSpc>
                <a:spcPct val="100000"/>
              </a:lnSpc>
              <a:spcBef>
                <a:spcPts val="400"/>
              </a:spcBef>
              <a:spcAft>
                <a:spcPts val="400"/>
              </a:spcAft>
              <a:defRPr sz="1400">
                <a:solidFill>
                  <a:schemeClr val="bg2"/>
                </a:solidFill>
                <a:latin typeface="+mn-l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7" name="Text Placeholder 17">
            <a:extLst>
              <a:ext uri="{FF2B5EF4-FFF2-40B4-BE49-F238E27FC236}">
                <a16:creationId xmlns:a16="http://schemas.microsoft.com/office/drawing/2014/main" id="{D47A2F53-35F0-C1A2-2BCB-FB0D03F30411}"/>
              </a:ext>
            </a:extLst>
          </p:cNvPr>
          <p:cNvSpPr>
            <a:spLocks noGrp="1"/>
          </p:cNvSpPr>
          <p:nvPr>
            <p:ph type="body" sz="quarter" idx="21"/>
          </p:nvPr>
        </p:nvSpPr>
        <p:spPr>
          <a:xfrm>
            <a:off x="2665875" y="3418690"/>
            <a:ext cx="2004413" cy="2587212"/>
          </a:xfrm>
          <a:prstGeom prst="rect">
            <a:avLst/>
          </a:prstGeom>
        </p:spPr>
        <p:txBody>
          <a:bodyPr lIns="0" tIns="0" rIns="0" bIns="0">
            <a:noAutofit/>
          </a:bodyPr>
          <a:lstStyle>
            <a:lvl1pPr>
              <a:lnSpc>
                <a:spcPct val="100000"/>
              </a:lnSpc>
              <a:spcBef>
                <a:spcPts val="400"/>
              </a:spcBef>
              <a:spcAft>
                <a:spcPts val="400"/>
              </a:spcAft>
              <a:defRPr sz="1400">
                <a:solidFill>
                  <a:schemeClr val="bg2"/>
                </a:solidFill>
                <a:latin typeface="+mn-lt"/>
              </a:defRPr>
            </a:lvl1pPr>
            <a:lvl2pPr>
              <a:lnSpc>
                <a:spcPct val="100000"/>
              </a:lnSpc>
              <a:spcBef>
                <a:spcPts val="400"/>
              </a:spcBef>
              <a:spcAft>
                <a:spcPts val="400"/>
              </a:spcAft>
              <a:defRPr sz="1400">
                <a:solidFill>
                  <a:schemeClr val="bg2"/>
                </a:solidFill>
                <a:latin typeface="+mn-lt"/>
              </a:defRPr>
            </a:lvl2pPr>
            <a:lvl3pPr>
              <a:lnSpc>
                <a:spcPct val="100000"/>
              </a:lnSpc>
              <a:spcBef>
                <a:spcPts val="400"/>
              </a:spcBef>
              <a:spcAft>
                <a:spcPts val="400"/>
              </a:spcAft>
              <a:defRPr sz="1400">
                <a:solidFill>
                  <a:schemeClr val="bg2"/>
                </a:solidFill>
                <a:latin typeface="+mn-lt"/>
              </a:defRPr>
            </a:lvl3pPr>
            <a:lvl4pPr>
              <a:lnSpc>
                <a:spcPct val="100000"/>
              </a:lnSpc>
              <a:spcBef>
                <a:spcPts val="400"/>
              </a:spcBef>
              <a:spcAft>
                <a:spcPts val="400"/>
              </a:spcAft>
              <a:defRPr sz="1400">
                <a:solidFill>
                  <a:schemeClr val="bg2"/>
                </a:solidFill>
                <a:latin typeface="+mn-lt"/>
              </a:defRPr>
            </a:lvl4pPr>
            <a:lvl5pPr>
              <a:lnSpc>
                <a:spcPct val="100000"/>
              </a:lnSpc>
              <a:spcBef>
                <a:spcPts val="400"/>
              </a:spcBef>
              <a:spcAft>
                <a:spcPts val="400"/>
              </a:spcAft>
              <a:defRPr sz="1400">
                <a:solidFill>
                  <a:schemeClr val="bg2"/>
                </a:solidFill>
                <a:latin typeface="+mn-l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9" name="Text Placeholder 17">
            <a:extLst>
              <a:ext uri="{FF2B5EF4-FFF2-40B4-BE49-F238E27FC236}">
                <a16:creationId xmlns:a16="http://schemas.microsoft.com/office/drawing/2014/main" id="{ACA6C5CD-71FA-3510-C4B2-5CD091799BAE}"/>
              </a:ext>
            </a:extLst>
          </p:cNvPr>
          <p:cNvSpPr>
            <a:spLocks noGrp="1"/>
          </p:cNvSpPr>
          <p:nvPr>
            <p:ph type="body" sz="quarter" idx="22"/>
          </p:nvPr>
        </p:nvSpPr>
        <p:spPr>
          <a:xfrm>
            <a:off x="4888837" y="3418690"/>
            <a:ext cx="2004413" cy="2587212"/>
          </a:xfrm>
          <a:prstGeom prst="rect">
            <a:avLst/>
          </a:prstGeom>
        </p:spPr>
        <p:txBody>
          <a:bodyPr lIns="0" tIns="0" rIns="0" bIns="0">
            <a:noAutofit/>
          </a:bodyPr>
          <a:lstStyle>
            <a:lvl1pPr>
              <a:lnSpc>
                <a:spcPct val="100000"/>
              </a:lnSpc>
              <a:spcBef>
                <a:spcPts val="400"/>
              </a:spcBef>
              <a:spcAft>
                <a:spcPts val="400"/>
              </a:spcAft>
              <a:defRPr sz="1400">
                <a:solidFill>
                  <a:schemeClr val="bg2"/>
                </a:solidFill>
                <a:latin typeface="+mn-lt"/>
              </a:defRPr>
            </a:lvl1pPr>
            <a:lvl2pPr>
              <a:lnSpc>
                <a:spcPct val="100000"/>
              </a:lnSpc>
              <a:spcBef>
                <a:spcPts val="400"/>
              </a:spcBef>
              <a:spcAft>
                <a:spcPts val="400"/>
              </a:spcAft>
              <a:defRPr sz="1400">
                <a:solidFill>
                  <a:schemeClr val="bg2"/>
                </a:solidFill>
                <a:latin typeface="+mn-lt"/>
              </a:defRPr>
            </a:lvl2pPr>
            <a:lvl3pPr>
              <a:lnSpc>
                <a:spcPct val="100000"/>
              </a:lnSpc>
              <a:spcBef>
                <a:spcPts val="400"/>
              </a:spcBef>
              <a:spcAft>
                <a:spcPts val="400"/>
              </a:spcAft>
              <a:defRPr sz="1400">
                <a:solidFill>
                  <a:schemeClr val="bg2"/>
                </a:solidFill>
                <a:latin typeface="+mn-lt"/>
              </a:defRPr>
            </a:lvl3pPr>
            <a:lvl4pPr>
              <a:lnSpc>
                <a:spcPct val="100000"/>
              </a:lnSpc>
              <a:spcBef>
                <a:spcPts val="400"/>
              </a:spcBef>
              <a:spcAft>
                <a:spcPts val="400"/>
              </a:spcAft>
              <a:defRPr sz="1400">
                <a:solidFill>
                  <a:schemeClr val="bg2"/>
                </a:solidFill>
                <a:latin typeface="+mn-lt"/>
              </a:defRPr>
            </a:lvl4pPr>
            <a:lvl5pPr>
              <a:lnSpc>
                <a:spcPct val="100000"/>
              </a:lnSpc>
              <a:spcBef>
                <a:spcPts val="400"/>
              </a:spcBef>
              <a:spcAft>
                <a:spcPts val="400"/>
              </a:spcAft>
              <a:defRPr sz="1400">
                <a:solidFill>
                  <a:schemeClr val="bg2"/>
                </a:solidFill>
                <a:latin typeface="+mn-l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3" name="Text Placeholder 17">
            <a:extLst>
              <a:ext uri="{FF2B5EF4-FFF2-40B4-BE49-F238E27FC236}">
                <a16:creationId xmlns:a16="http://schemas.microsoft.com/office/drawing/2014/main" id="{224CAFE0-24E6-6EA0-34B7-F37FD0369C15}"/>
              </a:ext>
            </a:extLst>
          </p:cNvPr>
          <p:cNvSpPr>
            <a:spLocks noGrp="1"/>
          </p:cNvSpPr>
          <p:nvPr>
            <p:ph type="body" sz="quarter" idx="23"/>
          </p:nvPr>
        </p:nvSpPr>
        <p:spPr>
          <a:xfrm>
            <a:off x="7111799" y="3418690"/>
            <a:ext cx="2004413" cy="2587212"/>
          </a:xfrm>
          <a:prstGeom prst="rect">
            <a:avLst/>
          </a:prstGeom>
        </p:spPr>
        <p:txBody>
          <a:bodyPr lIns="0" tIns="0" rIns="0" bIns="0">
            <a:noAutofit/>
          </a:bodyPr>
          <a:lstStyle>
            <a:lvl1pPr>
              <a:lnSpc>
                <a:spcPct val="100000"/>
              </a:lnSpc>
              <a:spcBef>
                <a:spcPts val="400"/>
              </a:spcBef>
              <a:spcAft>
                <a:spcPts val="400"/>
              </a:spcAft>
              <a:defRPr sz="1400">
                <a:solidFill>
                  <a:schemeClr val="bg2"/>
                </a:solidFill>
                <a:latin typeface="+mn-lt"/>
              </a:defRPr>
            </a:lvl1pPr>
            <a:lvl2pPr>
              <a:lnSpc>
                <a:spcPct val="100000"/>
              </a:lnSpc>
              <a:spcBef>
                <a:spcPts val="400"/>
              </a:spcBef>
              <a:spcAft>
                <a:spcPts val="400"/>
              </a:spcAft>
              <a:defRPr sz="1400">
                <a:solidFill>
                  <a:schemeClr val="bg2"/>
                </a:solidFill>
                <a:latin typeface="+mn-lt"/>
              </a:defRPr>
            </a:lvl2pPr>
            <a:lvl3pPr>
              <a:lnSpc>
                <a:spcPct val="100000"/>
              </a:lnSpc>
              <a:spcBef>
                <a:spcPts val="400"/>
              </a:spcBef>
              <a:spcAft>
                <a:spcPts val="400"/>
              </a:spcAft>
              <a:defRPr sz="1400">
                <a:solidFill>
                  <a:schemeClr val="bg2"/>
                </a:solidFill>
                <a:latin typeface="+mn-lt"/>
              </a:defRPr>
            </a:lvl3pPr>
            <a:lvl4pPr>
              <a:lnSpc>
                <a:spcPct val="100000"/>
              </a:lnSpc>
              <a:spcBef>
                <a:spcPts val="400"/>
              </a:spcBef>
              <a:spcAft>
                <a:spcPts val="400"/>
              </a:spcAft>
              <a:defRPr sz="1400">
                <a:solidFill>
                  <a:schemeClr val="bg2"/>
                </a:solidFill>
                <a:latin typeface="+mn-lt"/>
              </a:defRPr>
            </a:lvl4pPr>
            <a:lvl5pPr>
              <a:lnSpc>
                <a:spcPct val="100000"/>
              </a:lnSpc>
              <a:spcBef>
                <a:spcPts val="400"/>
              </a:spcBef>
              <a:spcAft>
                <a:spcPts val="400"/>
              </a:spcAft>
              <a:defRPr sz="1400">
                <a:solidFill>
                  <a:schemeClr val="bg2"/>
                </a:solidFill>
                <a:latin typeface="+mn-l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4" name="Text Placeholder 17">
            <a:extLst>
              <a:ext uri="{FF2B5EF4-FFF2-40B4-BE49-F238E27FC236}">
                <a16:creationId xmlns:a16="http://schemas.microsoft.com/office/drawing/2014/main" id="{AF9977A4-3859-A15E-3282-C2B1BEDBC7D6}"/>
              </a:ext>
            </a:extLst>
          </p:cNvPr>
          <p:cNvSpPr>
            <a:spLocks noGrp="1"/>
          </p:cNvSpPr>
          <p:nvPr>
            <p:ph type="body" sz="quarter" idx="24"/>
          </p:nvPr>
        </p:nvSpPr>
        <p:spPr>
          <a:xfrm>
            <a:off x="9334762" y="3418690"/>
            <a:ext cx="2004413" cy="2587212"/>
          </a:xfrm>
          <a:prstGeom prst="rect">
            <a:avLst/>
          </a:prstGeom>
        </p:spPr>
        <p:txBody>
          <a:bodyPr lIns="0" tIns="0" rIns="0" bIns="0">
            <a:noAutofit/>
          </a:bodyPr>
          <a:lstStyle>
            <a:lvl1pPr>
              <a:lnSpc>
                <a:spcPct val="100000"/>
              </a:lnSpc>
              <a:spcBef>
                <a:spcPts val="400"/>
              </a:spcBef>
              <a:spcAft>
                <a:spcPts val="400"/>
              </a:spcAft>
              <a:defRPr sz="1400">
                <a:solidFill>
                  <a:schemeClr val="bg2"/>
                </a:solidFill>
                <a:latin typeface="+mn-lt"/>
              </a:defRPr>
            </a:lvl1pPr>
            <a:lvl2pPr>
              <a:lnSpc>
                <a:spcPct val="100000"/>
              </a:lnSpc>
              <a:spcBef>
                <a:spcPts val="400"/>
              </a:spcBef>
              <a:spcAft>
                <a:spcPts val="400"/>
              </a:spcAft>
              <a:defRPr sz="1400">
                <a:solidFill>
                  <a:schemeClr val="bg2"/>
                </a:solidFill>
                <a:latin typeface="+mn-lt"/>
              </a:defRPr>
            </a:lvl2pPr>
            <a:lvl3pPr>
              <a:lnSpc>
                <a:spcPct val="100000"/>
              </a:lnSpc>
              <a:spcBef>
                <a:spcPts val="400"/>
              </a:spcBef>
              <a:spcAft>
                <a:spcPts val="400"/>
              </a:spcAft>
              <a:defRPr sz="1400">
                <a:solidFill>
                  <a:schemeClr val="bg2"/>
                </a:solidFill>
                <a:latin typeface="+mn-lt"/>
              </a:defRPr>
            </a:lvl3pPr>
            <a:lvl4pPr>
              <a:lnSpc>
                <a:spcPct val="100000"/>
              </a:lnSpc>
              <a:spcBef>
                <a:spcPts val="400"/>
              </a:spcBef>
              <a:spcAft>
                <a:spcPts val="400"/>
              </a:spcAft>
              <a:defRPr sz="1400">
                <a:solidFill>
                  <a:schemeClr val="bg2"/>
                </a:solidFill>
                <a:latin typeface="+mn-lt"/>
              </a:defRPr>
            </a:lvl4pPr>
            <a:lvl5pPr>
              <a:lnSpc>
                <a:spcPct val="100000"/>
              </a:lnSpc>
              <a:spcBef>
                <a:spcPts val="400"/>
              </a:spcBef>
              <a:spcAft>
                <a:spcPts val="400"/>
              </a:spcAft>
              <a:defRPr sz="1400">
                <a:solidFill>
                  <a:schemeClr val="bg2"/>
                </a:solidFill>
                <a:latin typeface="+mn-l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3" name="Text Placeholder 21">
            <a:extLst>
              <a:ext uri="{FF2B5EF4-FFF2-40B4-BE49-F238E27FC236}">
                <a16:creationId xmlns:a16="http://schemas.microsoft.com/office/drawing/2014/main" id="{07A4F5ED-2761-89CA-11CB-F0B780842B2C}"/>
              </a:ext>
            </a:extLst>
          </p:cNvPr>
          <p:cNvSpPr>
            <a:spLocks noGrp="1"/>
          </p:cNvSpPr>
          <p:nvPr>
            <p:ph type="body" sz="quarter" idx="14" hasCustomPrompt="1"/>
          </p:nvPr>
        </p:nvSpPr>
        <p:spPr>
          <a:xfrm>
            <a:off x="442912" y="732376"/>
            <a:ext cx="11306175" cy="465137"/>
          </a:xfrm>
          <a:prstGeom prst="rect">
            <a:avLst/>
          </a:prstGeom>
        </p:spPr>
        <p:txBody>
          <a:bodyPr lIns="0" tIns="0" rIns="0" bIns="0">
            <a:noAutofit/>
          </a:bodyPr>
          <a:lstStyle>
            <a:lvl1pPr>
              <a:lnSpc>
                <a:spcPct val="100000"/>
              </a:lnSpc>
              <a:spcBef>
                <a:spcPts val="400"/>
              </a:spcBef>
              <a:spcAft>
                <a:spcPts val="400"/>
              </a:spcAft>
              <a:defRPr sz="2800" b="1">
                <a:solidFill>
                  <a:schemeClr val="bg2"/>
                </a:solidFill>
              </a:defRPr>
            </a:lvl1pPr>
          </a:lstStyle>
          <a:p>
            <a:pPr lvl="0"/>
            <a:r>
              <a:rPr lang="nl-NL" dirty="0"/>
              <a:t>Click </a:t>
            </a:r>
            <a:r>
              <a:rPr lang="nl-NL" dirty="0" err="1"/>
              <a:t>to</a:t>
            </a:r>
            <a:r>
              <a:rPr lang="nl-NL" dirty="0"/>
              <a:t> </a:t>
            </a:r>
            <a:r>
              <a:rPr lang="nl-NL" dirty="0" err="1"/>
              <a:t>add</a:t>
            </a:r>
            <a:r>
              <a:rPr lang="nl-NL" dirty="0"/>
              <a:t> </a:t>
            </a:r>
            <a:r>
              <a:rPr lang="nl-NL" dirty="0" err="1"/>
              <a:t>title</a:t>
            </a:r>
            <a:endParaRPr lang="nl-NL" dirty="0"/>
          </a:p>
        </p:txBody>
      </p:sp>
      <p:sp>
        <p:nvSpPr>
          <p:cNvPr id="4" name="TextBox 3">
            <a:extLst>
              <a:ext uri="{FF2B5EF4-FFF2-40B4-BE49-F238E27FC236}">
                <a16:creationId xmlns:a16="http://schemas.microsoft.com/office/drawing/2014/main" id="{42CE6C79-6B9A-BF9F-FEE1-044869AD0098}"/>
              </a:ext>
            </a:extLst>
          </p:cNvPr>
          <p:cNvSpPr txBox="1"/>
          <p:nvPr userDrawn="1"/>
        </p:nvSpPr>
        <p:spPr>
          <a:xfrm>
            <a:off x="11697523" y="6329670"/>
            <a:ext cx="409584" cy="317340"/>
          </a:xfrm>
          <a:prstGeom prst="rect">
            <a:avLst/>
          </a:prstGeom>
        </p:spPr>
        <p:txBody>
          <a:bodyPr vert="horz" wrap="none" lIns="0" tIns="0" rIns="0" bIns="0" rtlCol="0" anchor="b">
            <a:normAutofit/>
          </a:bodyPr>
          <a:lstStyle/>
          <a:p>
            <a:pPr marL="0" algn="r" defTabSz="1232361" rtl="0" eaLnBrk="1" latinLnBrk="0" hangingPunct="1">
              <a:lnSpc>
                <a:spcPct val="85000"/>
              </a:lnSpc>
              <a:spcBef>
                <a:spcPts val="272"/>
              </a:spcBef>
            </a:pPr>
            <a:fld id="{01990C03-C3A3-48FE-AF6D-3AE397C89625}" type="slidenum">
              <a:rPr lang="nl-NL" sz="700" kern="1200" noProof="0" smtClean="0">
                <a:solidFill>
                  <a:schemeClr val="tx1">
                    <a:lumMod val="50000"/>
                    <a:lumOff val="50000"/>
                  </a:schemeClr>
                </a:solidFill>
                <a:latin typeface="+mn-lt"/>
                <a:ea typeface="+mn-ea"/>
                <a:cs typeface="+mn-cs"/>
              </a:rPr>
              <a:pPr marL="0" algn="r" defTabSz="1232361" rtl="0" eaLnBrk="1" latinLnBrk="0" hangingPunct="1">
                <a:lnSpc>
                  <a:spcPct val="85000"/>
                </a:lnSpc>
                <a:spcBef>
                  <a:spcPts val="272"/>
                </a:spcBef>
              </a:pPr>
              <a:t>‹nr.›</a:t>
            </a:fld>
            <a:endParaRPr lang="nl-NL" sz="700" kern="1200" noProof="0" dirty="0">
              <a:solidFill>
                <a:schemeClr val="tx1">
                  <a:lumMod val="50000"/>
                  <a:lumOff val="50000"/>
                </a:schemeClr>
              </a:solidFill>
              <a:latin typeface="+mn-lt"/>
              <a:ea typeface="+mn-ea"/>
              <a:cs typeface="+mn-cs"/>
            </a:endParaRPr>
          </a:p>
        </p:txBody>
      </p:sp>
      <p:pic>
        <p:nvPicPr>
          <p:cNvPr id="5" name="Picture 4">
            <a:extLst>
              <a:ext uri="{FF2B5EF4-FFF2-40B4-BE49-F238E27FC236}">
                <a16:creationId xmlns:a16="http://schemas.microsoft.com/office/drawing/2014/main" id="{4145E74C-D7E7-0B33-CDAD-C2577308A23A}"/>
              </a:ext>
            </a:extLst>
          </p:cNvPr>
          <p:cNvPicPr>
            <a:picLocks noChangeAspect="1"/>
          </p:cNvPicPr>
          <p:nvPr userDrawn="1"/>
        </p:nvPicPr>
        <p:blipFill>
          <a:blip r:embed="rId2"/>
          <a:stretch>
            <a:fillRect/>
          </a:stretch>
        </p:blipFill>
        <p:spPr>
          <a:xfrm>
            <a:off x="11188543" y="6300405"/>
            <a:ext cx="736506" cy="415050"/>
          </a:xfrm>
          <a:prstGeom prst="rect">
            <a:avLst/>
          </a:prstGeom>
        </p:spPr>
      </p:pic>
      <p:sp>
        <p:nvSpPr>
          <p:cNvPr id="6" name="Rectangle 5">
            <a:extLst>
              <a:ext uri="{FF2B5EF4-FFF2-40B4-BE49-F238E27FC236}">
                <a16:creationId xmlns:a16="http://schemas.microsoft.com/office/drawing/2014/main" id="{F7CF8F62-AB5E-9BBD-E48F-161A245CE103}"/>
              </a:ext>
            </a:extLst>
          </p:cNvPr>
          <p:cNvSpPr/>
          <p:nvPr userDrawn="1"/>
        </p:nvSpPr>
        <p:spPr>
          <a:xfrm>
            <a:off x="10205055" y="6422718"/>
            <a:ext cx="878767" cy="224292"/>
          </a:xfrm>
          <a:prstGeom prst="rect">
            <a:avLst/>
          </a:prstGeom>
        </p:spPr>
        <p:txBody>
          <a:bodyPr vert="horz" wrap="none" lIns="0" tIns="0" rIns="0" bIns="0" rtlCol="0" anchor="b">
            <a:normAutofit/>
          </a:bodyPr>
          <a:lstStyle/>
          <a:p>
            <a:pPr lvl="0" algn="r" defTabSz="1232361">
              <a:lnSpc>
                <a:spcPct val="85000"/>
              </a:lnSpc>
              <a:spcBef>
                <a:spcPts val="272"/>
              </a:spcBef>
            </a:pPr>
            <a:r>
              <a:rPr lang="nl-NL" sz="700" dirty="0">
                <a:solidFill>
                  <a:schemeClr val="tx1">
                    <a:lumMod val="50000"/>
                    <a:lumOff val="50000"/>
                  </a:schemeClr>
                </a:solidFill>
                <a:latin typeface="+mn-lt"/>
              </a:rPr>
              <a:t>© 2025</a:t>
            </a:r>
          </a:p>
        </p:txBody>
      </p:sp>
      <p:sp>
        <p:nvSpPr>
          <p:cNvPr id="2" name="Text Placeholder 5">
            <a:extLst>
              <a:ext uri="{FF2B5EF4-FFF2-40B4-BE49-F238E27FC236}">
                <a16:creationId xmlns:a16="http://schemas.microsoft.com/office/drawing/2014/main" id="{4B174519-3556-5AB7-514E-4595D013F028}"/>
              </a:ext>
            </a:extLst>
          </p:cNvPr>
          <p:cNvSpPr>
            <a:spLocks noGrp="1"/>
          </p:cNvSpPr>
          <p:nvPr>
            <p:ph type="body" sz="quarter" idx="25" hasCustomPrompt="1"/>
          </p:nvPr>
        </p:nvSpPr>
        <p:spPr>
          <a:xfrm>
            <a:off x="442913" y="342900"/>
            <a:ext cx="11306175" cy="215900"/>
          </a:xfrm>
          <a:prstGeom prst="rect">
            <a:avLst/>
          </a:prstGeom>
        </p:spPr>
        <p:txBody>
          <a:bodyPr lIns="0" tIns="0" rIns="0" bIns="0"/>
          <a:lstStyle>
            <a:lvl1pPr>
              <a:defRPr sz="1400">
                <a:solidFill>
                  <a:schemeClr val="bg2"/>
                </a:solidFill>
                <a:latin typeface="Barlow" panose="00000500000000000000" pitchFamily="2" charset="0"/>
              </a:defRPr>
            </a:lvl1pPr>
          </a:lstStyle>
          <a:p>
            <a:pPr lvl="0"/>
            <a:r>
              <a:rPr lang="nl-NL"/>
              <a:t>Click to add subtitle</a:t>
            </a:r>
            <a:endParaRPr lang="nl-NL" dirty="0"/>
          </a:p>
        </p:txBody>
      </p:sp>
    </p:spTree>
    <p:extLst>
      <p:ext uri="{BB962C8B-B14F-4D97-AF65-F5344CB8AC3E}">
        <p14:creationId xmlns:p14="http://schemas.microsoft.com/office/powerpoint/2010/main" val="2959198776"/>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images with text columns">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A85D2C33-2899-2106-72F0-707E882984F5}"/>
              </a:ext>
            </a:extLst>
          </p:cNvPr>
          <p:cNvSpPr>
            <a:spLocks noGrp="1"/>
          </p:cNvSpPr>
          <p:nvPr>
            <p:ph type="pic" sz="quarter" idx="24"/>
          </p:nvPr>
        </p:nvSpPr>
        <p:spPr>
          <a:xfrm>
            <a:off x="749300" y="1423988"/>
            <a:ext cx="4670425" cy="2668587"/>
          </a:xfrm>
          <a:prstGeom prst="rect">
            <a:avLst/>
          </a:prstGeom>
          <a:solidFill>
            <a:srgbClr val="E7EBF0"/>
          </a:solidFill>
          <a:ln>
            <a:solidFill>
              <a:schemeClr val="bg1">
                <a:lumMod val="95000"/>
              </a:schemeClr>
            </a:solidFill>
          </a:ln>
        </p:spPr>
        <p:txBody>
          <a:bodyPr/>
          <a:lstStyle/>
          <a:p>
            <a:r>
              <a:rPr lang="nl-NL"/>
              <a:t>Klik op het pictogram als u een afbeelding wilt toevoegen</a:t>
            </a:r>
            <a:endParaRPr lang="en-GB"/>
          </a:p>
        </p:txBody>
      </p:sp>
      <p:sp>
        <p:nvSpPr>
          <p:cNvPr id="7" name="Text Placeholder 21">
            <a:extLst>
              <a:ext uri="{FF2B5EF4-FFF2-40B4-BE49-F238E27FC236}">
                <a16:creationId xmlns:a16="http://schemas.microsoft.com/office/drawing/2014/main" id="{EFA23931-DD2E-DB80-CAD0-FF494FFB85A1}"/>
              </a:ext>
            </a:extLst>
          </p:cNvPr>
          <p:cNvSpPr>
            <a:spLocks noGrp="1"/>
          </p:cNvSpPr>
          <p:nvPr>
            <p:ph type="body" sz="quarter" idx="14" hasCustomPrompt="1"/>
          </p:nvPr>
        </p:nvSpPr>
        <p:spPr>
          <a:xfrm>
            <a:off x="442912" y="732376"/>
            <a:ext cx="11306175" cy="465137"/>
          </a:xfrm>
          <a:prstGeom prst="rect">
            <a:avLst/>
          </a:prstGeom>
        </p:spPr>
        <p:txBody>
          <a:bodyPr lIns="0" tIns="0" rIns="0" bIns="0">
            <a:noAutofit/>
          </a:bodyPr>
          <a:lstStyle>
            <a:lvl1pPr>
              <a:lnSpc>
                <a:spcPct val="100000"/>
              </a:lnSpc>
              <a:spcBef>
                <a:spcPts val="400"/>
              </a:spcBef>
              <a:spcAft>
                <a:spcPts val="400"/>
              </a:spcAft>
              <a:defRPr sz="2800" b="1">
                <a:solidFill>
                  <a:schemeClr val="bg2"/>
                </a:solidFill>
              </a:defRPr>
            </a:lvl1pPr>
          </a:lstStyle>
          <a:p>
            <a:pPr lvl="0"/>
            <a:r>
              <a:rPr lang="nl-NL" dirty="0"/>
              <a:t>Click </a:t>
            </a:r>
            <a:r>
              <a:rPr lang="nl-NL" dirty="0" err="1"/>
              <a:t>to</a:t>
            </a:r>
            <a:r>
              <a:rPr lang="nl-NL" dirty="0"/>
              <a:t> </a:t>
            </a:r>
            <a:r>
              <a:rPr lang="nl-NL" dirty="0" err="1"/>
              <a:t>add</a:t>
            </a:r>
            <a:r>
              <a:rPr lang="nl-NL" dirty="0"/>
              <a:t> </a:t>
            </a:r>
            <a:r>
              <a:rPr lang="nl-NL" dirty="0" err="1"/>
              <a:t>title</a:t>
            </a:r>
            <a:endParaRPr lang="nl-NL" dirty="0"/>
          </a:p>
        </p:txBody>
      </p:sp>
      <p:sp>
        <p:nvSpPr>
          <p:cNvPr id="18" name="Text Placeholder 17">
            <a:extLst>
              <a:ext uri="{FF2B5EF4-FFF2-40B4-BE49-F238E27FC236}">
                <a16:creationId xmlns:a16="http://schemas.microsoft.com/office/drawing/2014/main" id="{03ED9ABF-2022-32B9-6DFD-9267CE09075E}"/>
              </a:ext>
            </a:extLst>
          </p:cNvPr>
          <p:cNvSpPr>
            <a:spLocks noGrp="1"/>
          </p:cNvSpPr>
          <p:nvPr>
            <p:ph type="body" sz="quarter" idx="20"/>
          </p:nvPr>
        </p:nvSpPr>
        <p:spPr>
          <a:xfrm>
            <a:off x="749300" y="4209922"/>
            <a:ext cx="4670426" cy="1806290"/>
          </a:xfrm>
          <a:prstGeom prst="rect">
            <a:avLst/>
          </a:prstGeom>
        </p:spPr>
        <p:txBody>
          <a:bodyPr lIns="0" tIns="0" rIns="0" bIns="0">
            <a:noAutofit/>
          </a:bodyPr>
          <a:lstStyle>
            <a:lvl1pPr>
              <a:lnSpc>
                <a:spcPct val="100000"/>
              </a:lnSpc>
              <a:spcBef>
                <a:spcPts val="400"/>
              </a:spcBef>
              <a:spcAft>
                <a:spcPts val="400"/>
              </a:spcAft>
              <a:defRPr sz="1400">
                <a:solidFill>
                  <a:schemeClr val="bg2"/>
                </a:solidFill>
              </a:defRPr>
            </a:lvl1pPr>
            <a:lvl2pPr>
              <a:lnSpc>
                <a:spcPct val="100000"/>
              </a:lnSpc>
              <a:spcBef>
                <a:spcPts val="400"/>
              </a:spcBef>
              <a:spcAft>
                <a:spcPts val="400"/>
              </a:spcAft>
              <a:defRPr sz="1400">
                <a:solidFill>
                  <a:schemeClr val="bg2"/>
                </a:solidFill>
              </a:defRPr>
            </a:lvl2pPr>
            <a:lvl3pPr>
              <a:lnSpc>
                <a:spcPct val="100000"/>
              </a:lnSpc>
              <a:spcBef>
                <a:spcPts val="400"/>
              </a:spcBef>
              <a:spcAft>
                <a:spcPts val="400"/>
              </a:spcAft>
              <a:defRPr sz="1400">
                <a:solidFill>
                  <a:schemeClr val="bg2"/>
                </a:solidFill>
              </a:defRPr>
            </a:lvl3pPr>
            <a:lvl4pPr>
              <a:lnSpc>
                <a:spcPct val="100000"/>
              </a:lnSpc>
              <a:spcBef>
                <a:spcPts val="400"/>
              </a:spcBef>
              <a:spcAft>
                <a:spcPts val="400"/>
              </a:spcAft>
              <a:defRPr sz="1400">
                <a:solidFill>
                  <a:schemeClr val="bg2"/>
                </a:solidFill>
              </a:defRPr>
            </a:lvl4pPr>
            <a:lvl5pPr>
              <a:lnSpc>
                <a:spcPct val="100000"/>
              </a:lnSpc>
              <a:spcBef>
                <a:spcPts val="400"/>
              </a:spcBef>
              <a:spcAft>
                <a:spcPts val="400"/>
              </a:spcAft>
              <a:defRPr sz="1400">
                <a:solidFill>
                  <a:schemeClr val="bg2"/>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8" name="Picture Placeholder 5">
            <a:extLst>
              <a:ext uri="{FF2B5EF4-FFF2-40B4-BE49-F238E27FC236}">
                <a16:creationId xmlns:a16="http://schemas.microsoft.com/office/drawing/2014/main" id="{BB341EB6-AB03-5642-720D-FADF64C540B8}"/>
              </a:ext>
            </a:extLst>
          </p:cNvPr>
          <p:cNvSpPr>
            <a:spLocks noGrp="1"/>
          </p:cNvSpPr>
          <p:nvPr>
            <p:ph type="pic" sz="quarter" idx="25"/>
          </p:nvPr>
        </p:nvSpPr>
        <p:spPr>
          <a:xfrm>
            <a:off x="5798956" y="1423988"/>
            <a:ext cx="4670425" cy="2668587"/>
          </a:xfrm>
          <a:prstGeom prst="rect">
            <a:avLst/>
          </a:prstGeom>
          <a:solidFill>
            <a:srgbClr val="E7EBF0"/>
          </a:solidFill>
          <a:ln>
            <a:solidFill>
              <a:schemeClr val="bg1">
                <a:lumMod val="95000"/>
              </a:schemeClr>
            </a:solidFill>
          </a:ln>
        </p:spPr>
        <p:txBody>
          <a:bodyPr/>
          <a:lstStyle/>
          <a:p>
            <a:r>
              <a:rPr lang="nl-NL"/>
              <a:t>Klik op het pictogram als u een afbeelding wilt toevoegen</a:t>
            </a:r>
            <a:endParaRPr lang="en-GB"/>
          </a:p>
        </p:txBody>
      </p:sp>
      <p:sp>
        <p:nvSpPr>
          <p:cNvPr id="9" name="Text Placeholder 17">
            <a:extLst>
              <a:ext uri="{FF2B5EF4-FFF2-40B4-BE49-F238E27FC236}">
                <a16:creationId xmlns:a16="http://schemas.microsoft.com/office/drawing/2014/main" id="{72E5F83A-AFB8-9BE6-10F1-12D2D219AF78}"/>
              </a:ext>
            </a:extLst>
          </p:cNvPr>
          <p:cNvSpPr>
            <a:spLocks noGrp="1"/>
          </p:cNvSpPr>
          <p:nvPr>
            <p:ph type="body" sz="quarter" idx="26"/>
          </p:nvPr>
        </p:nvSpPr>
        <p:spPr>
          <a:xfrm>
            <a:off x="5798956" y="4209922"/>
            <a:ext cx="4670426" cy="1806290"/>
          </a:xfrm>
          <a:prstGeom prst="rect">
            <a:avLst/>
          </a:prstGeom>
        </p:spPr>
        <p:txBody>
          <a:bodyPr lIns="0" tIns="0" rIns="0" bIns="0">
            <a:noAutofit/>
          </a:bodyPr>
          <a:lstStyle>
            <a:lvl1pPr>
              <a:lnSpc>
                <a:spcPct val="100000"/>
              </a:lnSpc>
              <a:spcBef>
                <a:spcPts val="400"/>
              </a:spcBef>
              <a:spcAft>
                <a:spcPts val="400"/>
              </a:spcAft>
              <a:defRPr sz="1400">
                <a:solidFill>
                  <a:schemeClr val="bg2"/>
                </a:solidFill>
              </a:defRPr>
            </a:lvl1pPr>
            <a:lvl2pPr>
              <a:lnSpc>
                <a:spcPct val="100000"/>
              </a:lnSpc>
              <a:spcBef>
                <a:spcPts val="400"/>
              </a:spcBef>
              <a:spcAft>
                <a:spcPts val="400"/>
              </a:spcAft>
              <a:defRPr sz="1400">
                <a:solidFill>
                  <a:schemeClr val="bg2"/>
                </a:solidFill>
              </a:defRPr>
            </a:lvl2pPr>
            <a:lvl3pPr>
              <a:lnSpc>
                <a:spcPct val="100000"/>
              </a:lnSpc>
              <a:spcBef>
                <a:spcPts val="400"/>
              </a:spcBef>
              <a:spcAft>
                <a:spcPts val="400"/>
              </a:spcAft>
              <a:defRPr sz="1400">
                <a:solidFill>
                  <a:schemeClr val="bg2"/>
                </a:solidFill>
              </a:defRPr>
            </a:lvl3pPr>
            <a:lvl4pPr>
              <a:lnSpc>
                <a:spcPct val="100000"/>
              </a:lnSpc>
              <a:spcBef>
                <a:spcPts val="400"/>
              </a:spcBef>
              <a:spcAft>
                <a:spcPts val="400"/>
              </a:spcAft>
              <a:defRPr sz="1400">
                <a:solidFill>
                  <a:schemeClr val="bg2"/>
                </a:solidFill>
              </a:defRPr>
            </a:lvl4pPr>
            <a:lvl5pPr>
              <a:lnSpc>
                <a:spcPct val="100000"/>
              </a:lnSpc>
              <a:spcBef>
                <a:spcPts val="400"/>
              </a:spcBef>
              <a:spcAft>
                <a:spcPts val="400"/>
              </a:spcAft>
              <a:defRPr sz="1400">
                <a:solidFill>
                  <a:schemeClr val="bg2"/>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3" name="TextBox 2">
            <a:extLst>
              <a:ext uri="{FF2B5EF4-FFF2-40B4-BE49-F238E27FC236}">
                <a16:creationId xmlns:a16="http://schemas.microsoft.com/office/drawing/2014/main" id="{9320DE18-FA87-55D9-7CBE-C1C167376761}"/>
              </a:ext>
            </a:extLst>
          </p:cNvPr>
          <p:cNvSpPr txBox="1"/>
          <p:nvPr userDrawn="1"/>
        </p:nvSpPr>
        <p:spPr>
          <a:xfrm>
            <a:off x="11697523" y="6329670"/>
            <a:ext cx="409584" cy="317340"/>
          </a:xfrm>
          <a:prstGeom prst="rect">
            <a:avLst/>
          </a:prstGeom>
        </p:spPr>
        <p:txBody>
          <a:bodyPr vert="horz" wrap="none" lIns="0" tIns="0" rIns="0" bIns="0" rtlCol="0" anchor="b">
            <a:normAutofit/>
          </a:bodyPr>
          <a:lstStyle/>
          <a:p>
            <a:pPr marL="0" algn="r" defTabSz="1232361" rtl="0" eaLnBrk="1" latinLnBrk="0" hangingPunct="1">
              <a:lnSpc>
                <a:spcPct val="85000"/>
              </a:lnSpc>
              <a:spcBef>
                <a:spcPts val="272"/>
              </a:spcBef>
            </a:pPr>
            <a:fld id="{01990C03-C3A3-48FE-AF6D-3AE397C89625}" type="slidenum">
              <a:rPr lang="nl-NL" sz="700" kern="1200" noProof="0" smtClean="0">
                <a:solidFill>
                  <a:schemeClr val="tx1">
                    <a:lumMod val="50000"/>
                    <a:lumOff val="50000"/>
                  </a:schemeClr>
                </a:solidFill>
                <a:latin typeface="+mn-lt"/>
                <a:ea typeface="+mn-ea"/>
                <a:cs typeface="+mn-cs"/>
              </a:rPr>
              <a:pPr marL="0" algn="r" defTabSz="1232361" rtl="0" eaLnBrk="1" latinLnBrk="0" hangingPunct="1">
                <a:lnSpc>
                  <a:spcPct val="85000"/>
                </a:lnSpc>
                <a:spcBef>
                  <a:spcPts val="272"/>
                </a:spcBef>
              </a:pPr>
              <a:t>‹nr.›</a:t>
            </a:fld>
            <a:endParaRPr lang="nl-NL" sz="700" kern="1200" noProof="0" dirty="0">
              <a:solidFill>
                <a:schemeClr val="tx1">
                  <a:lumMod val="50000"/>
                  <a:lumOff val="50000"/>
                </a:schemeClr>
              </a:solidFill>
              <a:latin typeface="+mn-lt"/>
              <a:ea typeface="+mn-ea"/>
              <a:cs typeface="+mn-cs"/>
            </a:endParaRPr>
          </a:p>
        </p:txBody>
      </p:sp>
      <p:pic>
        <p:nvPicPr>
          <p:cNvPr id="4" name="Picture 3">
            <a:extLst>
              <a:ext uri="{FF2B5EF4-FFF2-40B4-BE49-F238E27FC236}">
                <a16:creationId xmlns:a16="http://schemas.microsoft.com/office/drawing/2014/main" id="{C24279FF-61FE-26E0-6DAD-7246531CB75A}"/>
              </a:ext>
            </a:extLst>
          </p:cNvPr>
          <p:cNvPicPr>
            <a:picLocks noChangeAspect="1"/>
          </p:cNvPicPr>
          <p:nvPr userDrawn="1"/>
        </p:nvPicPr>
        <p:blipFill>
          <a:blip r:embed="rId2"/>
          <a:stretch>
            <a:fillRect/>
          </a:stretch>
        </p:blipFill>
        <p:spPr>
          <a:xfrm>
            <a:off x="11188543" y="6300405"/>
            <a:ext cx="736506" cy="415050"/>
          </a:xfrm>
          <a:prstGeom prst="rect">
            <a:avLst/>
          </a:prstGeom>
        </p:spPr>
      </p:pic>
      <p:sp>
        <p:nvSpPr>
          <p:cNvPr id="5" name="Rectangle 4">
            <a:extLst>
              <a:ext uri="{FF2B5EF4-FFF2-40B4-BE49-F238E27FC236}">
                <a16:creationId xmlns:a16="http://schemas.microsoft.com/office/drawing/2014/main" id="{9B481EFB-ABA1-A70D-1DA9-85DD520BA674}"/>
              </a:ext>
            </a:extLst>
          </p:cNvPr>
          <p:cNvSpPr/>
          <p:nvPr userDrawn="1"/>
        </p:nvSpPr>
        <p:spPr>
          <a:xfrm>
            <a:off x="10205055" y="6422718"/>
            <a:ext cx="878767" cy="224292"/>
          </a:xfrm>
          <a:prstGeom prst="rect">
            <a:avLst/>
          </a:prstGeom>
        </p:spPr>
        <p:txBody>
          <a:bodyPr vert="horz" wrap="none" lIns="0" tIns="0" rIns="0" bIns="0" rtlCol="0" anchor="b">
            <a:normAutofit/>
          </a:bodyPr>
          <a:lstStyle/>
          <a:p>
            <a:pPr lvl="0" algn="r" defTabSz="1232361">
              <a:lnSpc>
                <a:spcPct val="85000"/>
              </a:lnSpc>
              <a:spcBef>
                <a:spcPts val="272"/>
              </a:spcBef>
            </a:pPr>
            <a:r>
              <a:rPr lang="nl-NL" sz="700" dirty="0">
                <a:solidFill>
                  <a:schemeClr val="tx1">
                    <a:lumMod val="50000"/>
                    <a:lumOff val="50000"/>
                  </a:schemeClr>
                </a:solidFill>
                <a:latin typeface="+mn-lt"/>
              </a:rPr>
              <a:t>© 2025</a:t>
            </a:r>
          </a:p>
        </p:txBody>
      </p:sp>
      <p:sp>
        <p:nvSpPr>
          <p:cNvPr id="2" name="Text Placeholder 5">
            <a:extLst>
              <a:ext uri="{FF2B5EF4-FFF2-40B4-BE49-F238E27FC236}">
                <a16:creationId xmlns:a16="http://schemas.microsoft.com/office/drawing/2014/main" id="{F7FDE2F3-5C6A-E530-2C97-9053AF21EB6B}"/>
              </a:ext>
            </a:extLst>
          </p:cNvPr>
          <p:cNvSpPr>
            <a:spLocks noGrp="1"/>
          </p:cNvSpPr>
          <p:nvPr>
            <p:ph type="body" sz="quarter" idx="22" hasCustomPrompt="1"/>
          </p:nvPr>
        </p:nvSpPr>
        <p:spPr>
          <a:xfrm>
            <a:off x="442913" y="342900"/>
            <a:ext cx="11306175" cy="215900"/>
          </a:xfrm>
          <a:prstGeom prst="rect">
            <a:avLst/>
          </a:prstGeom>
        </p:spPr>
        <p:txBody>
          <a:bodyPr lIns="0" tIns="0" rIns="0" bIns="0"/>
          <a:lstStyle>
            <a:lvl1pPr>
              <a:defRPr sz="1400">
                <a:solidFill>
                  <a:schemeClr val="bg2"/>
                </a:solidFill>
                <a:latin typeface="Barlow" panose="00000500000000000000" pitchFamily="2" charset="0"/>
              </a:defRPr>
            </a:lvl1pPr>
          </a:lstStyle>
          <a:p>
            <a:pPr lvl="0"/>
            <a:r>
              <a:rPr lang="nl-NL"/>
              <a:t>Click to add subtitle</a:t>
            </a:r>
            <a:endParaRPr lang="nl-NL" dirty="0"/>
          </a:p>
        </p:txBody>
      </p:sp>
    </p:spTree>
    <p:extLst>
      <p:ext uri="{BB962C8B-B14F-4D97-AF65-F5344CB8AC3E}">
        <p14:creationId xmlns:p14="http://schemas.microsoft.com/office/powerpoint/2010/main" val="2412590930"/>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images with text columns">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A85D2C33-2899-2106-72F0-707E882984F5}"/>
              </a:ext>
            </a:extLst>
          </p:cNvPr>
          <p:cNvSpPr>
            <a:spLocks noGrp="1"/>
          </p:cNvSpPr>
          <p:nvPr>
            <p:ph type="pic" sz="quarter" idx="24"/>
          </p:nvPr>
        </p:nvSpPr>
        <p:spPr>
          <a:xfrm>
            <a:off x="749301" y="1804989"/>
            <a:ext cx="3509070" cy="2005012"/>
          </a:xfrm>
          <a:prstGeom prst="rect">
            <a:avLst/>
          </a:prstGeom>
          <a:solidFill>
            <a:srgbClr val="E7EBF0"/>
          </a:solidFill>
          <a:ln>
            <a:solidFill>
              <a:schemeClr val="bg1">
                <a:lumMod val="95000"/>
              </a:schemeClr>
            </a:solidFill>
          </a:ln>
        </p:spPr>
        <p:txBody>
          <a:bodyPr/>
          <a:lstStyle/>
          <a:p>
            <a:r>
              <a:rPr lang="nl-NL"/>
              <a:t>Klik op het pictogram als u een afbeelding wilt toevoegen</a:t>
            </a:r>
            <a:endParaRPr lang="en-GB"/>
          </a:p>
        </p:txBody>
      </p:sp>
      <p:sp>
        <p:nvSpPr>
          <p:cNvPr id="7" name="Text Placeholder 21">
            <a:extLst>
              <a:ext uri="{FF2B5EF4-FFF2-40B4-BE49-F238E27FC236}">
                <a16:creationId xmlns:a16="http://schemas.microsoft.com/office/drawing/2014/main" id="{EFA23931-DD2E-DB80-CAD0-FF494FFB85A1}"/>
              </a:ext>
            </a:extLst>
          </p:cNvPr>
          <p:cNvSpPr>
            <a:spLocks noGrp="1"/>
          </p:cNvSpPr>
          <p:nvPr>
            <p:ph type="body" sz="quarter" idx="14" hasCustomPrompt="1"/>
          </p:nvPr>
        </p:nvSpPr>
        <p:spPr>
          <a:xfrm>
            <a:off x="442912" y="720102"/>
            <a:ext cx="11306175" cy="465137"/>
          </a:xfrm>
          <a:prstGeom prst="rect">
            <a:avLst/>
          </a:prstGeom>
        </p:spPr>
        <p:txBody>
          <a:bodyPr lIns="0" tIns="0" rIns="0" bIns="0">
            <a:noAutofit/>
          </a:bodyPr>
          <a:lstStyle>
            <a:lvl1pPr>
              <a:lnSpc>
                <a:spcPct val="100000"/>
              </a:lnSpc>
              <a:spcBef>
                <a:spcPts val="400"/>
              </a:spcBef>
              <a:spcAft>
                <a:spcPts val="400"/>
              </a:spcAft>
              <a:defRPr sz="2800" b="1">
                <a:solidFill>
                  <a:schemeClr val="bg2"/>
                </a:solidFill>
              </a:defRPr>
            </a:lvl1pPr>
          </a:lstStyle>
          <a:p>
            <a:pPr lvl="0"/>
            <a:r>
              <a:rPr lang="nl-NL" dirty="0"/>
              <a:t>Click </a:t>
            </a:r>
            <a:r>
              <a:rPr lang="nl-NL" dirty="0" err="1"/>
              <a:t>to</a:t>
            </a:r>
            <a:r>
              <a:rPr lang="nl-NL" dirty="0"/>
              <a:t> </a:t>
            </a:r>
            <a:r>
              <a:rPr lang="nl-NL" dirty="0" err="1"/>
              <a:t>add</a:t>
            </a:r>
            <a:r>
              <a:rPr lang="nl-NL" dirty="0"/>
              <a:t> </a:t>
            </a:r>
            <a:r>
              <a:rPr lang="nl-NL" dirty="0" err="1"/>
              <a:t>title</a:t>
            </a:r>
            <a:endParaRPr lang="nl-NL" dirty="0"/>
          </a:p>
        </p:txBody>
      </p:sp>
      <p:sp>
        <p:nvSpPr>
          <p:cNvPr id="18" name="Text Placeholder 17">
            <a:extLst>
              <a:ext uri="{FF2B5EF4-FFF2-40B4-BE49-F238E27FC236}">
                <a16:creationId xmlns:a16="http://schemas.microsoft.com/office/drawing/2014/main" id="{03ED9ABF-2022-32B9-6DFD-9267CE09075E}"/>
              </a:ext>
            </a:extLst>
          </p:cNvPr>
          <p:cNvSpPr>
            <a:spLocks noGrp="1"/>
          </p:cNvSpPr>
          <p:nvPr>
            <p:ph type="body" sz="quarter" idx="20"/>
          </p:nvPr>
        </p:nvSpPr>
        <p:spPr>
          <a:xfrm>
            <a:off x="749300" y="3933697"/>
            <a:ext cx="3509070" cy="1806290"/>
          </a:xfrm>
          <a:prstGeom prst="rect">
            <a:avLst/>
          </a:prstGeom>
        </p:spPr>
        <p:txBody>
          <a:bodyPr lIns="0" tIns="0" rIns="0" bIns="0">
            <a:noAutofit/>
          </a:bodyPr>
          <a:lstStyle>
            <a:lvl1pPr>
              <a:lnSpc>
                <a:spcPct val="100000"/>
              </a:lnSpc>
              <a:spcBef>
                <a:spcPts val="400"/>
              </a:spcBef>
              <a:spcAft>
                <a:spcPts val="400"/>
              </a:spcAft>
              <a:defRPr sz="1400">
                <a:solidFill>
                  <a:schemeClr val="bg2"/>
                </a:solidFill>
              </a:defRPr>
            </a:lvl1pPr>
            <a:lvl2pPr>
              <a:lnSpc>
                <a:spcPct val="100000"/>
              </a:lnSpc>
              <a:spcBef>
                <a:spcPts val="400"/>
              </a:spcBef>
              <a:spcAft>
                <a:spcPts val="400"/>
              </a:spcAft>
              <a:defRPr sz="1400">
                <a:solidFill>
                  <a:schemeClr val="bg2"/>
                </a:solidFill>
              </a:defRPr>
            </a:lvl2pPr>
            <a:lvl3pPr>
              <a:lnSpc>
                <a:spcPct val="100000"/>
              </a:lnSpc>
              <a:spcBef>
                <a:spcPts val="400"/>
              </a:spcBef>
              <a:spcAft>
                <a:spcPts val="400"/>
              </a:spcAft>
              <a:defRPr sz="1400">
                <a:solidFill>
                  <a:schemeClr val="bg2"/>
                </a:solidFill>
              </a:defRPr>
            </a:lvl3pPr>
            <a:lvl4pPr>
              <a:lnSpc>
                <a:spcPct val="100000"/>
              </a:lnSpc>
              <a:spcBef>
                <a:spcPts val="400"/>
              </a:spcBef>
              <a:spcAft>
                <a:spcPts val="400"/>
              </a:spcAft>
              <a:defRPr sz="1400">
                <a:solidFill>
                  <a:schemeClr val="bg2"/>
                </a:solidFill>
              </a:defRPr>
            </a:lvl4pPr>
            <a:lvl5pPr>
              <a:lnSpc>
                <a:spcPct val="100000"/>
              </a:lnSpc>
              <a:spcBef>
                <a:spcPts val="400"/>
              </a:spcBef>
              <a:spcAft>
                <a:spcPts val="400"/>
              </a:spcAft>
              <a:defRPr sz="1400">
                <a:solidFill>
                  <a:schemeClr val="bg2"/>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8" name="Picture Placeholder 5">
            <a:extLst>
              <a:ext uri="{FF2B5EF4-FFF2-40B4-BE49-F238E27FC236}">
                <a16:creationId xmlns:a16="http://schemas.microsoft.com/office/drawing/2014/main" id="{BB341EB6-AB03-5642-720D-FADF64C540B8}"/>
              </a:ext>
            </a:extLst>
          </p:cNvPr>
          <p:cNvSpPr>
            <a:spLocks noGrp="1"/>
          </p:cNvSpPr>
          <p:nvPr>
            <p:ph type="pic" sz="quarter" idx="25"/>
          </p:nvPr>
        </p:nvSpPr>
        <p:spPr>
          <a:xfrm>
            <a:off x="4494659" y="1804989"/>
            <a:ext cx="3509070" cy="2005012"/>
          </a:xfrm>
          <a:prstGeom prst="rect">
            <a:avLst/>
          </a:prstGeom>
          <a:solidFill>
            <a:srgbClr val="E7EBF0"/>
          </a:solidFill>
          <a:ln>
            <a:solidFill>
              <a:schemeClr val="bg1">
                <a:lumMod val="95000"/>
              </a:schemeClr>
            </a:solidFill>
          </a:ln>
        </p:spPr>
        <p:txBody>
          <a:bodyPr/>
          <a:lstStyle/>
          <a:p>
            <a:r>
              <a:rPr lang="nl-NL"/>
              <a:t>Klik op het pictogram als u een afbeelding wilt toevoegen</a:t>
            </a:r>
            <a:endParaRPr lang="en-GB"/>
          </a:p>
        </p:txBody>
      </p:sp>
      <p:sp>
        <p:nvSpPr>
          <p:cNvPr id="9" name="Text Placeholder 17">
            <a:extLst>
              <a:ext uri="{FF2B5EF4-FFF2-40B4-BE49-F238E27FC236}">
                <a16:creationId xmlns:a16="http://schemas.microsoft.com/office/drawing/2014/main" id="{72E5F83A-AFB8-9BE6-10F1-12D2D219AF78}"/>
              </a:ext>
            </a:extLst>
          </p:cNvPr>
          <p:cNvSpPr>
            <a:spLocks noGrp="1"/>
          </p:cNvSpPr>
          <p:nvPr>
            <p:ph type="body" sz="quarter" idx="26"/>
          </p:nvPr>
        </p:nvSpPr>
        <p:spPr>
          <a:xfrm>
            <a:off x="4494658" y="3933697"/>
            <a:ext cx="3509070" cy="1806290"/>
          </a:xfrm>
          <a:prstGeom prst="rect">
            <a:avLst/>
          </a:prstGeom>
        </p:spPr>
        <p:txBody>
          <a:bodyPr lIns="0" tIns="0" rIns="0" bIns="0">
            <a:noAutofit/>
          </a:bodyPr>
          <a:lstStyle>
            <a:lvl1pPr>
              <a:lnSpc>
                <a:spcPct val="100000"/>
              </a:lnSpc>
              <a:spcBef>
                <a:spcPts val="400"/>
              </a:spcBef>
              <a:spcAft>
                <a:spcPts val="400"/>
              </a:spcAft>
              <a:defRPr sz="1400">
                <a:solidFill>
                  <a:schemeClr val="bg2"/>
                </a:solidFill>
              </a:defRPr>
            </a:lvl1pPr>
            <a:lvl2pPr>
              <a:lnSpc>
                <a:spcPct val="100000"/>
              </a:lnSpc>
              <a:spcBef>
                <a:spcPts val="400"/>
              </a:spcBef>
              <a:spcAft>
                <a:spcPts val="400"/>
              </a:spcAft>
              <a:defRPr sz="1400">
                <a:solidFill>
                  <a:schemeClr val="bg2"/>
                </a:solidFill>
              </a:defRPr>
            </a:lvl2pPr>
            <a:lvl3pPr>
              <a:lnSpc>
                <a:spcPct val="100000"/>
              </a:lnSpc>
              <a:spcBef>
                <a:spcPts val="400"/>
              </a:spcBef>
              <a:spcAft>
                <a:spcPts val="400"/>
              </a:spcAft>
              <a:defRPr sz="1400">
                <a:solidFill>
                  <a:schemeClr val="bg2"/>
                </a:solidFill>
              </a:defRPr>
            </a:lvl3pPr>
            <a:lvl4pPr>
              <a:lnSpc>
                <a:spcPct val="100000"/>
              </a:lnSpc>
              <a:spcBef>
                <a:spcPts val="400"/>
              </a:spcBef>
              <a:spcAft>
                <a:spcPts val="400"/>
              </a:spcAft>
              <a:defRPr sz="1400">
                <a:solidFill>
                  <a:schemeClr val="bg2"/>
                </a:solidFill>
              </a:defRPr>
            </a:lvl4pPr>
            <a:lvl5pPr>
              <a:lnSpc>
                <a:spcPct val="100000"/>
              </a:lnSpc>
              <a:spcBef>
                <a:spcPts val="400"/>
              </a:spcBef>
              <a:spcAft>
                <a:spcPts val="400"/>
              </a:spcAft>
              <a:defRPr sz="1400">
                <a:solidFill>
                  <a:schemeClr val="bg2"/>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3" name="TextBox 2">
            <a:extLst>
              <a:ext uri="{FF2B5EF4-FFF2-40B4-BE49-F238E27FC236}">
                <a16:creationId xmlns:a16="http://schemas.microsoft.com/office/drawing/2014/main" id="{9320DE18-FA87-55D9-7CBE-C1C167376761}"/>
              </a:ext>
            </a:extLst>
          </p:cNvPr>
          <p:cNvSpPr txBox="1"/>
          <p:nvPr userDrawn="1"/>
        </p:nvSpPr>
        <p:spPr>
          <a:xfrm>
            <a:off x="11697523" y="6329670"/>
            <a:ext cx="409584" cy="317340"/>
          </a:xfrm>
          <a:prstGeom prst="rect">
            <a:avLst/>
          </a:prstGeom>
        </p:spPr>
        <p:txBody>
          <a:bodyPr vert="horz" wrap="none" lIns="0" tIns="0" rIns="0" bIns="0" rtlCol="0" anchor="b">
            <a:normAutofit/>
          </a:bodyPr>
          <a:lstStyle/>
          <a:p>
            <a:pPr marL="0" algn="r" defTabSz="1232361" rtl="0" eaLnBrk="1" latinLnBrk="0" hangingPunct="1">
              <a:lnSpc>
                <a:spcPct val="85000"/>
              </a:lnSpc>
              <a:spcBef>
                <a:spcPts val="272"/>
              </a:spcBef>
            </a:pPr>
            <a:fld id="{01990C03-C3A3-48FE-AF6D-3AE397C89625}" type="slidenum">
              <a:rPr lang="nl-NL" sz="700" kern="1200" noProof="0" smtClean="0">
                <a:solidFill>
                  <a:schemeClr val="tx1">
                    <a:lumMod val="50000"/>
                    <a:lumOff val="50000"/>
                  </a:schemeClr>
                </a:solidFill>
                <a:latin typeface="+mn-lt"/>
                <a:ea typeface="+mn-ea"/>
                <a:cs typeface="+mn-cs"/>
              </a:rPr>
              <a:pPr marL="0" algn="r" defTabSz="1232361" rtl="0" eaLnBrk="1" latinLnBrk="0" hangingPunct="1">
                <a:lnSpc>
                  <a:spcPct val="85000"/>
                </a:lnSpc>
                <a:spcBef>
                  <a:spcPts val="272"/>
                </a:spcBef>
              </a:pPr>
              <a:t>‹nr.›</a:t>
            </a:fld>
            <a:endParaRPr lang="nl-NL" sz="700" kern="1200" noProof="0" dirty="0">
              <a:solidFill>
                <a:schemeClr val="tx1">
                  <a:lumMod val="50000"/>
                  <a:lumOff val="50000"/>
                </a:schemeClr>
              </a:solidFill>
              <a:latin typeface="+mn-lt"/>
              <a:ea typeface="+mn-ea"/>
              <a:cs typeface="+mn-cs"/>
            </a:endParaRPr>
          </a:p>
        </p:txBody>
      </p:sp>
      <p:pic>
        <p:nvPicPr>
          <p:cNvPr id="4" name="Picture 3">
            <a:extLst>
              <a:ext uri="{FF2B5EF4-FFF2-40B4-BE49-F238E27FC236}">
                <a16:creationId xmlns:a16="http://schemas.microsoft.com/office/drawing/2014/main" id="{C24279FF-61FE-26E0-6DAD-7246531CB75A}"/>
              </a:ext>
            </a:extLst>
          </p:cNvPr>
          <p:cNvPicPr>
            <a:picLocks noChangeAspect="1"/>
          </p:cNvPicPr>
          <p:nvPr userDrawn="1"/>
        </p:nvPicPr>
        <p:blipFill>
          <a:blip r:embed="rId2"/>
          <a:stretch>
            <a:fillRect/>
          </a:stretch>
        </p:blipFill>
        <p:spPr>
          <a:xfrm>
            <a:off x="11188543" y="6300405"/>
            <a:ext cx="736506" cy="415050"/>
          </a:xfrm>
          <a:prstGeom prst="rect">
            <a:avLst/>
          </a:prstGeom>
        </p:spPr>
      </p:pic>
      <p:sp>
        <p:nvSpPr>
          <p:cNvPr id="5" name="Rectangle 4">
            <a:extLst>
              <a:ext uri="{FF2B5EF4-FFF2-40B4-BE49-F238E27FC236}">
                <a16:creationId xmlns:a16="http://schemas.microsoft.com/office/drawing/2014/main" id="{9B481EFB-ABA1-A70D-1DA9-85DD520BA674}"/>
              </a:ext>
            </a:extLst>
          </p:cNvPr>
          <p:cNvSpPr/>
          <p:nvPr userDrawn="1"/>
        </p:nvSpPr>
        <p:spPr>
          <a:xfrm>
            <a:off x="10205055" y="6422718"/>
            <a:ext cx="878767" cy="224292"/>
          </a:xfrm>
          <a:prstGeom prst="rect">
            <a:avLst/>
          </a:prstGeom>
        </p:spPr>
        <p:txBody>
          <a:bodyPr vert="horz" wrap="none" lIns="0" tIns="0" rIns="0" bIns="0" rtlCol="0" anchor="b">
            <a:normAutofit/>
          </a:bodyPr>
          <a:lstStyle/>
          <a:p>
            <a:pPr lvl="0" algn="r" defTabSz="1232361">
              <a:lnSpc>
                <a:spcPct val="85000"/>
              </a:lnSpc>
              <a:spcBef>
                <a:spcPts val="272"/>
              </a:spcBef>
            </a:pPr>
            <a:r>
              <a:rPr lang="nl-NL" sz="700" dirty="0">
                <a:solidFill>
                  <a:schemeClr val="tx1">
                    <a:lumMod val="50000"/>
                    <a:lumOff val="50000"/>
                  </a:schemeClr>
                </a:solidFill>
                <a:latin typeface="+mn-lt"/>
              </a:rPr>
              <a:t>© 2025</a:t>
            </a:r>
          </a:p>
        </p:txBody>
      </p:sp>
      <p:sp>
        <p:nvSpPr>
          <p:cNvPr id="2" name="Picture Placeholder 5">
            <a:extLst>
              <a:ext uri="{FF2B5EF4-FFF2-40B4-BE49-F238E27FC236}">
                <a16:creationId xmlns:a16="http://schemas.microsoft.com/office/drawing/2014/main" id="{EA29CC22-6035-549E-3ADE-1BA008A0DE22}"/>
              </a:ext>
            </a:extLst>
          </p:cNvPr>
          <p:cNvSpPr>
            <a:spLocks noGrp="1"/>
          </p:cNvSpPr>
          <p:nvPr>
            <p:ph type="pic" sz="quarter" idx="27"/>
          </p:nvPr>
        </p:nvSpPr>
        <p:spPr>
          <a:xfrm>
            <a:off x="8240017" y="1804988"/>
            <a:ext cx="3509070" cy="2005012"/>
          </a:xfrm>
          <a:prstGeom prst="rect">
            <a:avLst/>
          </a:prstGeom>
          <a:solidFill>
            <a:srgbClr val="E7EBF0"/>
          </a:solidFill>
          <a:ln>
            <a:solidFill>
              <a:schemeClr val="bg1">
                <a:lumMod val="95000"/>
              </a:schemeClr>
            </a:solidFill>
          </a:ln>
        </p:spPr>
        <p:txBody>
          <a:bodyPr/>
          <a:lstStyle/>
          <a:p>
            <a:r>
              <a:rPr lang="nl-NL"/>
              <a:t>Klik op het pictogram als u een afbeelding wilt toevoegen</a:t>
            </a:r>
            <a:endParaRPr lang="en-GB"/>
          </a:p>
        </p:txBody>
      </p:sp>
      <p:sp>
        <p:nvSpPr>
          <p:cNvPr id="10" name="Text Placeholder 17">
            <a:extLst>
              <a:ext uri="{FF2B5EF4-FFF2-40B4-BE49-F238E27FC236}">
                <a16:creationId xmlns:a16="http://schemas.microsoft.com/office/drawing/2014/main" id="{45F4517C-10C3-0FC0-1308-41336E8E6660}"/>
              </a:ext>
            </a:extLst>
          </p:cNvPr>
          <p:cNvSpPr>
            <a:spLocks noGrp="1"/>
          </p:cNvSpPr>
          <p:nvPr>
            <p:ph type="body" sz="quarter" idx="28"/>
          </p:nvPr>
        </p:nvSpPr>
        <p:spPr>
          <a:xfrm>
            <a:off x="8240016" y="3933696"/>
            <a:ext cx="3509070" cy="1806290"/>
          </a:xfrm>
          <a:prstGeom prst="rect">
            <a:avLst/>
          </a:prstGeom>
        </p:spPr>
        <p:txBody>
          <a:bodyPr lIns="0" tIns="0" rIns="0" bIns="0">
            <a:noAutofit/>
          </a:bodyPr>
          <a:lstStyle>
            <a:lvl1pPr>
              <a:lnSpc>
                <a:spcPct val="100000"/>
              </a:lnSpc>
              <a:spcBef>
                <a:spcPts val="400"/>
              </a:spcBef>
              <a:spcAft>
                <a:spcPts val="400"/>
              </a:spcAft>
              <a:defRPr sz="1400">
                <a:solidFill>
                  <a:schemeClr val="bg2"/>
                </a:solidFill>
              </a:defRPr>
            </a:lvl1pPr>
            <a:lvl2pPr>
              <a:lnSpc>
                <a:spcPct val="100000"/>
              </a:lnSpc>
              <a:spcBef>
                <a:spcPts val="400"/>
              </a:spcBef>
              <a:spcAft>
                <a:spcPts val="400"/>
              </a:spcAft>
              <a:defRPr sz="1400">
                <a:solidFill>
                  <a:schemeClr val="bg2"/>
                </a:solidFill>
              </a:defRPr>
            </a:lvl2pPr>
            <a:lvl3pPr>
              <a:lnSpc>
                <a:spcPct val="100000"/>
              </a:lnSpc>
              <a:spcBef>
                <a:spcPts val="400"/>
              </a:spcBef>
              <a:spcAft>
                <a:spcPts val="400"/>
              </a:spcAft>
              <a:defRPr sz="1400">
                <a:solidFill>
                  <a:schemeClr val="bg2"/>
                </a:solidFill>
              </a:defRPr>
            </a:lvl3pPr>
            <a:lvl4pPr>
              <a:lnSpc>
                <a:spcPct val="100000"/>
              </a:lnSpc>
              <a:spcBef>
                <a:spcPts val="400"/>
              </a:spcBef>
              <a:spcAft>
                <a:spcPts val="400"/>
              </a:spcAft>
              <a:defRPr sz="1400">
                <a:solidFill>
                  <a:schemeClr val="bg2"/>
                </a:solidFill>
              </a:defRPr>
            </a:lvl4pPr>
            <a:lvl5pPr>
              <a:lnSpc>
                <a:spcPct val="100000"/>
              </a:lnSpc>
              <a:spcBef>
                <a:spcPts val="400"/>
              </a:spcBef>
              <a:spcAft>
                <a:spcPts val="400"/>
              </a:spcAft>
              <a:defRPr sz="1400">
                <a:solidFill>
                  <a:schemeClr val="bg2"/>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1" name="Text Placeholder 5">
            <a:extLst>
              <a:ext uri="{FF2B5EF4-FFF2-40B4-BE49-F238E27FC236}">
                <a16:creationId xmlns:a16="http://schemas.microsoft.com/office/drawing/2014/main" id="{E8B8D5D7-35CA-A860-154B-2AE703154F81}"/>
              </a:ext>
            </a:extLst>
          </p:cNvPr>
          <p:cNvSpPr>
            <a:spLocks noGrp="1"/>
          </p:cNvSpPr>
          <p:nvPr>
            <p:ph type="body" sz="quarter" idx="22" hasCustomPrompt="1"/>
          </p:nvPr>
        </p:nvSpPr>
        <p:spPr>
          <a:xfrm>
            <a:off x="442913" y="342900"/>
            <a:ext cx="11306175" cy="215900"/>
          </a:xfrm>
          <a:prstGeom prst="rect">
            <a:avLst/>
          </a:prstGeom>
        </p:spPr>
        <p:txBody>
          <a:bodyPr lIns="0" tIns="0" rIns="0" bIns="0"/>
          <a:lstStyle>
            <a:lvl1pPr>
              <a:defRPr sz="1400">
                <a:solidFill>
                  <a:schemeClr val="bg2"/>
                </a:solidFill>
                <a:latin typeface="Barlow" panose="00000500000000000000" pitchFamily="2" charset="0"/>
              </a:defRPr>
            </a:lvl1pPr>
          </a:lstStyle>
          <a:p>
            <a:pPr lvl="0"/>
            <a:r>
              <a:rPr lang="nl-NL"/>
              <a:t>Click to add subtitle</a:t>
            </a:r>
            <a:endParaRPr lang="nl-NL" dirty="0"/>
          </a:p>
        </p:txBody>
      </p:sp>
    </p:spTree>
    <p:extLst>
      <p:ext uri="{BB962C8B-B14F-4D97-AF65-F5344CB8AC3E}">
        <p14:creationId xmlns:p14="http://schemas.microsoft.com/office/powerpoint/2010/main" val="14586812"/>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ig shape with 3 columns">
    <p:spTree>
      <p:nvGrpSpPr>
        <p:cNvPr id="1" name=""/>
        <p:cNvGrpSpPr/>
        <p:nvPr/>
      </p:nvGrpSpPr>
      <p:grpSpPr>
        <a:xfrm>
          <a:off x="0" y="0"/>
          <a:ext cx="0" cy="0"/>
          <a:chOff x="0" y="0"/>
          <a:chExt cx="0" cy="0"/>
        </a:xfrm>
      </p:grpSpPr>
      <p:sp>
        <p:nvSpPr>
          <p:cNvPr id="6" name="Placeholder 1">
            <a:extLst>
              <a:ext uri="{FF2B5EF4-FFF2-40B4-BE49-F238E27FC236}">
                <a16:creationId xmlns:a16="http://schemas.microsoft.com/office/drawing/2014/main" id="{357EEF78-C226-53D8-1A31-671B1F38F069}"/>
              </a:ext>
            </a:extLst>
          </p:cNvPr>
          <p:cNvSpPr/>
          <p:nvPr userDrawn="1"/>
        </p:nvSpPr>
        <p:spPr>
          <a:xfrm rot="5400000">
            <a:off x="-1308539" y="1308539"/>
            <a:ext cx="5976228" cy="3359149"/>
          </a:xfrm>
          <a:prstGeom prst="snip1Rect">
            <a:avLst>
              <a:gd name="adj" fmla="val 16246"/>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144000" tIns="72000" rIns="72000" bIns="144000" rtlCol="0" anchor="t"/>
          <a:lstStyle/>
          <a:p>
            <a:pPr>
              <a:lnSpc>
                <a:spcPct val="115000"/>
              </a:lnSpc>
              <a:spcBef>
                <a:spcPts val="400"/>
              </a:spcBef>
              <a:spcAft>
                <a:spcPts val="400"/>
              </a:spcAft>
            </a:pPr>
            <a:endParaRPr lang="nl-NL" sz="1400" dirty="0">
              <a:solidFill>
                <a:schemeClr val="tx1"/>
              </a:solidFill>
            </a:endParaRPr>
          </a:p>
        </p:txBody>
      </p:sp>
      <p:sp>
        <p:nvSpPr>
          <p:cNvPr id="3" name="Placeholder">
            <a:extLst>
              <a:ext uri="{FF2B5EF4-FFF2-40B4-BE49-F238E27FC236}">
                <a16:creationId xmlns:a16="http://schemas.microsoft.com/office/drawing/2014/main" id="{1703231E-4063-4D72-A4F3-5BF19050C303}"/>
              </a:ext>
            </a:extLst>
          </p:cNvPr>
          <p:cNvSpPr>
            <a:spLocks noGrp="1"/>
          </p:cNvSpPr>
          <p:nvPr>
            <p:ph idx="1" hasCustomPrompt="1"/>
          </p:nvPr>
        </p:nvSpPr>
        <p:spPr>
          <a:xfrm>
            <a:off x="6624729" y="2890510"/>
            <a:ext cx="2468880" cy="3356557"/>
          </a:xfrm>
          <a:prstGeom prst="rect">
            <a:avLst/>
          </a:prstGeom>
        </p:spPr>
        <p:txBody>
          <a:bodyPr lIns="0" tIns="0" rIns="0" bIns="0" numCol="1" spcCol="288000">
            <a:noAutofit/>
          </a:bodyPr>
          <a:lstStyle>
            <a:lvl1pPr>
              <a:lnSpc>
                <a:spcPct val="100000"/>
              </a:lnSpc>
              <a:spcBef>
                <a:spcPts val="400"/>
              </a:spcBef>
              <a:spcAft>
                <a:spcPts val="400"/>
              </a:spcAft>
              <a:defRPr sz="1400">
                <a:solidFill>
                  <a:schemeClr val="bg2"/>
                </a:solidFill>
                <a:latin typeface="+mn-lt"/>
              </a:defRPr>
            </a:lvl1pPr>
            <a:lvl2pPr marL="180975" indent="-180975">
              <a:lnSpc>
                <a:spcPct val="100000"/>
              </a:lnSpc>
              <a:spcBef>
                <a:spcPts val="400"/>
              </a:spcBef>
              <a:spcAft>
                <a:spcPts val="400"/>
              </a:spcAft>
              <a:buSzPct val="100000"/>
              <a:defRPr lang="en-GB" sz="1400" kern="1200" dirty="0">
                <a:solidFill>
                  <a:schemeClr val="bg2"/>
                </a:solidFill>
                <a:latin typeface="+mn-lt"/>
                <a:ea typeface="+mn-ea"/>
                <a:cs typeface="+mn-cs"/>
              </a:defRPr>
            </a:lvl2pPr>
            <a:lvl3pPr>
              <a:lnSpc>
                <a:spcPct val="100000"/>
              </a:lnSpc>
              <a:spcBef>
                <a:spcPts val="400"/>
              </a:spcBef>
              <a:spcAft>
                <a:spcPts val="400"/>
              </a:spcAft>
              <a:defRPr sz="1400">
                <a:solidFill>
                  <a:schemeClr val="bg2"/>
                </a:solidFill>
              </a:defRPr>
            </a:lvl3pPr>
            <a:lvl4pPr>
              <a:defRPr>
                <a:solidFill>
                  <a:schemeClr val="bg2"/>
                </a:solidFill>
              </a:defRPr>
            </a:lvl4pPr>
            <a:lvl5pPr>
              <a:defRPr>
                <a:solidFill>
                  <a:schemeClr val="bg2"/>
                </a:solidFill>
              </a:defRPr>
            </a:lvl5pPr>
          </a:lstStyle>
          <a:p>
            <a:pPr lvl="0"/>
            <a:r>
              <a:rPr lang="nl-NL" dirty="0" err="1"/>
              <a:t>Your</a:t>
            </a:r>
            <a:r>
              <a:rPr lang="nl-NL" dirty="0"/>
              <a:t> </a:t>
            </a:r>
            <a:r>
              <a:rPr lang="nl-NL" dirty="0" err="1"/>
              <a:t>text</a:t>
            </a:r>
            <a:r>
              <a:rPr lang="nl-NL" dirty="0"/>
              <a: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nl-NL" dirty="0" err="1"/>
              <a:t>Text</a:t>
            </a:r>
            <a:r>
              <a:rPr lang="nl-NL" dirty="0"/>
              <a:t> level 1</a:t>
            </a:r>
          </a:p>
          <a:p>
            <a:pPr lvl="2"/>
            <a:r>
              <a:rPr lang="nl-NL" dirty="0" err="1"/>
              <a:t>Text</a:t>
            </a:r>
            <a:r>
              <a:rPr lang="nl-NL" dirty="0"/>
              <a:t> level 2</a:t>
            </a:r>
          </a:p>
        </p:txBody>
      </p:sp>
      <p:sp>
        <p:nvSpPr>
          <p:cNvPr id="23" name="Placeholder">
            <a:extLst>
              <a:ext uri="{FF2B5EF4-FFF2-40B4-BE49-F238E27FC236}">
                <a16:creationId xmlns:a16="http://schemas.microsoft.com/office/drawing/2014/main" id="{C9244B61-DF59-33FB-D104-FB15A3EABB21}"/>
              </a:ext>
            </a:extLst>
          </p:cNvPr>
          <p:cNvSpPr>
            <a:spLocks noGrp="1"/>
          </p:cNvSpPr>
          <p:nvPr>
            <p:ph idx="12" hasCustomPrompt="1"/>
          </p:nvPr>
        </p:nvSpPr>
        <p:spPr>
          <a:xfrm>
            <a:off x="3969249" y="2890510"/>
            <a:ext cx="2468880" cy="3356557"/>
          </a:xfrm>
          <a:prstGeom prst="rect">
            <a:avLst/>
          </a:prstGeom>
        </p:spPr>
        <p:txBody>
          <a:bodyPr lIns="0" tIns="0" rIns="0" bIns="0" numCol="1" spcCol="288000">
            <a:noAutofit/>
          </a:bodyPr>
          <a:lstStyle>
            <a:lvl1pPr>
              <a:lnSpc>
                <a:spcPct val="100000"/>
              </a:lnSpc>
              <a:spcBef>
                <a:spcPts val="400"/>
              </a:spcBef>
              <a:spcAft>
                <a:spcPts val="400"/>
              </a:spcAft>
              <a:defRPr sz="1400">
                <a:solidFill>
                  <a:schemeClr val="bg2"/>
                </a:solidFill>
                <a:latin typeface="+mn-lt"/>
              </a:defRPr>
            </a:lvl1pPr>
            <a:lvl2pPr marL="180975" indent="-180975">
              <a:lnSpc>
                <a:spcPct val="100000"/>
              </a:lnSpc>
              <a:spcBef>
                <a:spcPts val="400"/>
              </a:spcBef>
              <a:spcAft>
                <a:spcPts val="400"/>
              </a:spcAft>
              <a:buSzPct val="100000"/>
              <a:defRPr lang="en-GB" sz="1400" kern="1200" dirty="0">
                <a:solidFill>
                  <a:schemeClr val="bg2"/>
                </a:solidFill>
                <a:latin typeface="+mn-lt"/>
                <a:ea typeface="+mn-ea"/>
                <a:cs typeface="+mn-cs"/>
              </a:defRPr>
            </a:lvl2pPr>
            <a:lvl3pPr>
              <a:lnSpc>
                <a:spcPct val="100000"/>
              </a:lnSpc>
              <a:spcBef>
                <a:spcPts val="400"/>
              </a:spcBef>
              <a:spcAft>
                <a:spcPts val="400"/>
              </a:spcAft>
              <a:defRPr sz="1400">
                <a:solidFill>
                  <a:schemeClr val="bg2"/>
                </a:solidFill>
              </a:defRPr>
            </a:lvl3pPr>
            <a:lvl4pPr>
              <a:defRPr>
                <a:solidFill>
                  <a:schemeClr val="bg2"/>
                </a:solidFill>
              </a:defRPr>
            </a:lvl4pPr>
            <a:lvl5pPr>
              <a:defRPr>
                <a:solidFill>
                  <a:schemeClr val="bg2"/>
                </a:solidFill>
              </a:defRPr>
            </a:lvl5pPr>
          </a:lstStyle>
          <a:p>
            <a:pPr lvl="0"/>
            <a:r>
              <a:rPr lang="nl-NL" dirty="0" err="1"/>
              <a:t>Your</a:t>
            </a:r>
            <a:r>
              <a:rPr lang="nl-NL" dirty="0"/>
              <a:t> </a:t>
            </a:r>
            <a:r>
              <a:rPr lang="nl-NL" dirty="0" err="1"/>
              <a:t>text</a:t>
            </a:r>
            <a:r>
              <a:rPr lang="nl-NL" dirty="0"/>
              <a: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nl-NL" dirty="0" err="1"/>
              <a:t>Text</a:t>
            </a:r>
            <a:r>
              <a:rPr lang="nl-NL" dirty="0"/>
              <a:t> level 1</a:t>
            </a:r>
          </a:p>
          <a:p>
            <a:pPr lvl="2"/>
            <a:r>
              <a:rPr lang="nl-NL" dirty="0" err="1"/>
              <a:t>Text</a:t>
            </a:r>
            <a:r>
              <a:rPr lang="nl-NL" dirty="0"/>
              <a:t> level 2</a:t>
            </a:r>
          </a:p>
        </p:txBody>
      </p:sp>
      <p:sp>
        <p:nvSpPr>
          <p:cNvPr id="24" name="Placeholder">
            <a:extLst>
              <a:ext uri="{FF2B5EF4-FFF2-40B4-BE49-F238E27FC236}">
                <a16:creationId xmlns:a16="http://schemas.microsoft.com/office/drawing/2014/main" id="{27241B14-BDA3-6DF3-A22B-DE05EAC4352B}"/>
              </a:ext>
            </a:extLst>
          </p:cNvPr>
          <p:cNvSpPr>
            <a:spLocks noGrp="1"/>
          </p:cNvSpPr>
          <p:nvPr>
            <p:ph idx="13" hasCustomPrompt="1"/>
          </p:nvPr>
        </p:nvSpPr>
        <p:spPr>
          <a:xfrm>
            <a:off x="9280208" y="2890510"/>
            <a:ext cx="2468880" cy="3356557"/>
          </a:xfrm>
          <a:prstGeom prst="rect">
            <a:avLst/>
          </a:prstGeom>
        </p:spPr>
        <p:txBody>
          <a:bodyPr lIns="0" tIns="0" rIns="0" bIns="0" numCol="1" spcCol="288000">
            <a:noAutofit/>
          </a:bodyPr>
          <a:lstStyle>
            <a:lvl1pPr>
              <a:lnSpc>
                <a:spcPct val="100000"/>
              </a:lnSpc>
              <a:spcBef>
                <a:spcPts val="400"/>
              </a:spcBef>
              <a:spcAft>
                <a:spcPts val="400"/>
              </a:spcAft>
              <a:defRPr sz="1400">
                <a:solidFill>
                  <a:schemeClr val="bg2"/>
                </a:solidFill>
                <a:latin typeface="+mn-lt"/>
              </a:defRPr>
            </a:lvl1pPr>
            <a:lvl2pPr marL="180975" indent="-180975">
              <a:lnSpc>
                <a:spcPct val="100000"/>
              </a:lnSpc>
              <a:spcBef>
                <a:spcPts val="400"/>
              </a:spcBef>
              <a:spcAft>
                <a:spcPts val="400"/>
              </a:spcAft>
              <a:buSzPct val="100000"/>
              <a:defRPr lang="en-GB" sz="1400" kern="1200" dirty="0">
                <a:solidFill>
                  <a:schemeClr val="bg2"/>
                </a:solidFill>
                <a:latin typeface="+mn-lt"/>
                <a:ea typeface="+mn-ea"/>
                <a:cs typeface="+mn-cs"/>
              </a:defRPr>
            </a:lvl2pPr>
            <a:lvl3pPr>
              <a:lnSpc>
                <a:spcPct val="100000"/>
              </a:lnSpc>
              <a:spcBef>
                <a:spcPts val="400"/>
              </a:spcBef>
              <a:spcAft>
                <a:spcPts val="400"/>
              </a:spcAft>
              <a:defRPr sz="1400">
                <a:solidFill>
                  <a:schemeClr val="bg2"/>
                </a:solidFill>
              </a:defRPr>
            </a:lvl3pPr>
            <a:lvl4pPr>
              <a:defRPr>
                <a:solidFill>
                  <a:schemeClr val="bg2"/>
                </a:solidFill>
              </a:defRPr>
            </a:lvl4pPr>
            <a:lvl5pPr>
              <a:defRPr>
                <a:solidFill>
                  <a:schemeClr val="bg2"/>
                </a:solidFill>
              </a:defRPr>
            </a:lvl5pPr>
          </a:lstStyle>
          <a:p>
            <a:pPr lvl="0"/>
            <a:r>
              <a:rPr lang="nl-NL" dirty="0" err="1"/>
              <a:t>Your</a:t>
            </a:r>
            <a:r>
              <a:rPr lang="nl-NL" dirty="0"/>
              <a:t> </a:t>
            </a:r>
            <a:r>
              <a:rPr lang="nl-NL" dirty="0" err="1"/>
              <a:t>text</a:t>
            </a:r>
            <a:r>
              <a:rPr lang="nl-NL" dirty="0"/>
              <a: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nl-NL" dirty="0" err="1"/>
              <a:t>Text</a:t>
            </a:r>
            <a:r>
              <a:rPr lang="nl-NL" dirty="0"/>
              <a:t> level 1</a:t>
            </a:r>
          </a:p>
          <a:p>
            <a:pPr lvl="2"/>
            <a:r>
              <a:rPr lang="nl-NL" dirty="0" err="1"/>
              <a:t>Text</a:t>
            </a:r>
            <a:r>
              <a:rPr lang="nl-NL" dirty="0"/>
              <a:t> level 2</a:t>
            </a:r>
          </a:p>
        </p:txBody>
      </p:sp>
      <p:sp>
        <p:nvSpPr>
          <p:cNvPr id="4" name="Title">
            <a:extLst>
              <a:ext uri="{FF2B5EF4-FFF2-40B4-BE49-F238E27FC236}">
                <a16:creationId xmlns:a16="http://schemas.microsoft.com/office/drawing/2014/main" id="{E1525E76-2A83-D5F1-5701-A37AFFE4AF0D}"/>
              </a:ext>
            </a:extLst>
          </p:cNvPr>
          <p:cNvSpPr>
            <a:spLocks noGrp="1"/>
          </p:cNvSpPr>
          <p:nvPr>
            <p:ph type="title"/>
          </p:nvPr>
        </p:nvSpPr>
        <p:spPr>
          <a:xfrm>
            <a:off x="3969249" y="722835"/>
            <a:ext cx="7777163" cy="473863"/>
          </a:xfrm>
        </p:spPr>
        <p:txBody>
          <a:bodyPr lIns="0" tIns="0" rIns="0" bIns="0">
            <a:noAutofit/>
          </a:bodyPr>
          <a:lstStyle>
            <a:lvl1pPr>
              <a:lnSpc>
                <a:spcPct val="100000"/>
              </a:lnSpc>
              <a:spcBef>
                <a:spcPts val="400"/>
              </a:spcBef>
              <a:spcAft>
                <a:spcPts val="400"/>
              </a:spcAft>
              <a:defRPr sz="2800" b="1">
                <a:solidFill>
                  <a:schemeClr val="bg2"/>
                </a:solidFill>
                <a:latin typeface="+mn-lt"/>
              </a:defRPr>
            </a:lvl1pPr>
          </a:lstStyle>
          <a:p>
            <a:r>
              <a:rPr lang="nl-NL"/>
              <a:t>Klik om stijl te bewerken</a:t>
            </a:r>
            <a:endParaRPr lang="nl-NL" dirty="0"/>
          </a:p>
        </p:txBody>
      </p:sp>
      <p:sp>
        <p:nvSpPr>
          <p:cNvPr id="2" name="TextBox 1">
            <a:extLst>
              <a:ext uri="{FF2B5EF4-FFF2-40B4-BE49-F238E27FC236}">
                <a16:creationId xmlns:a16="http://schemas.microsoft.com/office/drawing/2014/main" id="{74B495B7-70E7-6F3F-B14E-4C7EB62D7D2F}"/>
              </a:ext>
            </a:extLst>
          </p:cNvPr>
          <p:cNvSpPr txBox="1"/>
          <p:nvPr userDrawn="1"/>
        </p:nvSpPr>
        <p:spPr>
          <a:xfrm>
            <a:off x="11697523" y="6329670"/>
            <a:ext cx="409584" cy="317340"/>
          </a:xfrm>
          <a:prstGeom prst="rect">
            <a:avLst/>
          </a:prstGeom>
        </p:spPr>
        <p:txBody>
          <a:bodyPr vert="horz" wrap="none" lIns="0" tIns="0" rIns="0" bIns="0" rtlCol="0" anchor="b">
            <a:normAutofit/>
          </a:bodyPr>
          <a:lstStyle/>
          <a:p>
            <a:pPr marL="0" algn="r" defTabSz="1232361" rtl="0" eaLnBrk="1" latinLnBrk="0" hangingPunct="1">
              <a:lnSpc>
                <a:spcPct val="85000"/>
              </a:lnSpc>
              <a:spcBef>
                <a:spcPts val="272"/>
              </a:spcBef>
            </a:pPr>
            <a:fld id="{01990C03-C3A3-48FE-AF6D-3AE397C89625}" type="slidenum">
              <a:rPr lang="nl-NL" sz="700" kern="1200" noProof="0" smtClean="0">
                <a:solidFill>
                  <a:schemeClr val="tx1">
                    <a:lumMod val="50000"/>
                    <a:lumOff val="50000"/>
                  </a:schemeClr>
                </a:solidFill>
                <a:latin typeface="+mn-lt"/>
                <a:ea typeface="+mn-ea"/>
                <a:cs typeface="+mn-cs"/>
              </a:rPr>
              <a:pPr marL="0" algn="r" defTabSz="1232361" rtl="0" eaLnBrk="1" latinLnBrk="0" hangingPunct="1">
                <a:lnSpc>
                  <a:spcPct val="85000"/>
                </a:lnSpc>
                <a:spcBef>
                  <a:spcPts val="272"/>
                </a:spcBef>
              </a:pPr>
              <a:t>‹nr.›</a:t>
            </a:fld>
            <a:endParaRPr lang="nl-NL" sz="700" kern="1200" noProof="0" dirty="0">
              <a:solidFill>
                <a:schemeClr val="tx1">
                  <a:lumMod val="50000"/>
                  <a:lumOff val="50000"/>
                </a:schemeClr>
              </a:solidFill>
              <a:latin typeface="+mn-lt"/>
              <a:ea typeface="+mn-ea"/>
              <a:cs typeface="+mn-cs"/>
            </a:endParaRPr>
          </a:p>
        </p:txBody>
      </p:sp>
      <p:pic>
        <p:nvPicPr>
          <p:cNvPr id="7" name="Picture 6">
            <a:extLst>
              <a:ext uri="{FF2B5EF4-FFF2-40B4-BE49-F238E27FC236}">
                <a16:creationId xmlns:a16="http://schemas.microsoft.com/office/drawing/2014/main" id="{BC4F7115-74B7-0F8A-FBE6-9DC8D5E76D8D}"/>
              </a:ext>
            </a:extLst>
          </p:cNvPr>
          <p:cNvPicPr>
            <a:picLocks noChangeAspect="1"/>
          </p:cNvPicPr>
          <p:nvPr userDrawn="1"/>
        </p:nvPicPr>
        <p:blipFill>
          <a:blip r:embed="rId2"/>
          <a:stretch>
            <a:fillRect/>
          </a:stretch>
        </p:blipFill>
        <p:spPr>
          <a:xfrm>
            <a:off x="11188543" y="6300405"/>
            <a:ext cx="736506" cy="415050"/>
          </a:xfrm>
          <a:prstGeom prst="rect">
            <a:avLst/>
          </a:prstGeom>
        </p:spPr>
      </p:pic>
      <p:sp>
        <p:nvSpPr>
          <p:cNvPr id="8" name="Rectangle 7">
            <a:extLst>
              <a:ext uri="{FF2B5EF4-FFF2-40B4-BE49-F238E27FC236}">
                <a16:creationId xmlns:a16="http://schemas.microsoft.com/office/drawing/2014/main" id="{20256394-5C1F-5566-9352-7E66A56BD104}"/>
              </a:ext>
            </a:extLst>
          </p:cNvPr>
          <p:cNvSpPr/>
          <p:nvPr userDrawn="1"/>
        </p:nvSpPr>
        <p:spPr>
          <a:xfrm>
            <a:off x="10205055" y="6422718"/>
            <a:ext cx="878767" cy="224292"/>
          </a:xfrm>
          <a:prstGeom prst="rect">
            <a:avLst/>
          </a:prstGeom>
        </p:spPr>
        <p:txBody>
          <a:bodyPr vert="horz" wrap="none" lIns="0" tIns="0" rIns="0" bIns="0" rtlCol="0" anchor="b">
            <a:normAutofit/>
          </a:bodyPr>
          <a:lstStyle/>
          <a:p>
            <a:pPr lvl="0" algn="r" defTabSz="1232361">
              <a:lnSpc>
                <a:spcPct val="85000"/>
              </a:lnSpc>
              <a:spcBef>
                <a:spcPts val="272"/>
              </a:spcBef>
            </a:pPr>
            <a:r>
              <a:rPr lang="nl-NL" sz="700" dirty="0">
                <a:solidFill>
                  <a:schemeClr val="tx1">
                    <a:lumMod val="50000"/>
                    <a:lumOff val="50000"/>
                  </a:schemeClr>
                </a:solidFill>
                <a:latin typeface="+mn-lt"/>
              </a:rPr>
              <a:t>© 2025</a:t>
            </a:r>
          </a:p>
        </p:txBody>
      </p:sp>
      <p:sp>
        <p:nvSpPr>
          <p:cNvPr id="5" name="Text Placeholder 5">
            <a:extLst>
              <a:ext uri="{FF2B5EF4-FFF2-40B4-BE49-F238E27FC236}">
                <a16:creationId xmlns:a16="http://schemas.microsoft.com/office/drawing/2014/main" id="{9A2846F2-CCA2-BC7C-310E-C09FF6AA72B1}"/>
              </a:ext>
            </a:extLst>
          </p:cNvPr>
          <p:cNvSpPr>
            <a:spLocks noGrp="1"/>
          </p:cNvSpPr>
          <p:nvPr>
            <p:ph type="body" sz="quarter" idx="22" hasCustomPrompt="1"/>
          </p:nvPr>
        </p:nvSpPr>
        <p:spPr>
          <a:xfrm>
            <a:off x="3969249" y="342900"/>
            <a:ext cx="7779839" cy="215900"/>
          </a:xfrm>
          <a:prstGeom prst="rect">
            <a:avLst/>
          </a:prstGeom>
        </p:spPr>
        <p:txBody>
          <a:bodyPr lIns="0" tIns="0" rIns="0" bIns="0"/>
          <a:lstStyle>
            <a:lvl1pPr>
              <a:defRPr sz="1400">
                <a:solidFill>
                  <a:schemeClr val="bg2"/>
                </a:solidFill>
                <a:latin typeface="Barlow" panose="00000500000000000000" pitchFamily="2" charset="0"/>
              </a:defRPr>
            </a:lvl1pPr>
          </a:lstStyle>
          <a:p>
            <a:pPr lvl="0"/>
            <a:r>
              <a:rPr lang="nl-NL"/>
              <a:t>Click to add subtitle</a:t>
            </a:r>
            <a:endParaRPr lang="nl-NL" dirty="0"/>
          </a:p>
        </p:txBody>
      </p:sp>
      <p:sp>
        <p:nvSpPr>
          <p:cNvPr id="9" name="Text Placeholder 12">
            <a:extLst>
              <a:ext uri="{FF2B5EF4-FFF2-40B4-BE49-F238E27FC236}">
                <a16:creationId xmlns:a16="http://schemas.microsoft.com/office/drawing/2014/main" id="{D93F8169-8B67-D8EB-A77D-FE4C3654B4B7}"/>
              </a:ext>
            </a:extLst>
          </p:cNvPr>
          <p:cNvSpPr>
            <a:spLocks noGrp="1"/>
          </p:cNvSpPr>
          <p:nvPr>
            <p:ph type="body" sz="quarter" idx="23" hasCustomPrompt="1"/>
          </p:nvPr>
        </p:nvSpPr>
        <p:spPr>
          <a:xfrm>
            <a:off x="136213" y="621437"/>
            <a:ext cx="3098770" cy="2228973"/>
          </a:xfrm>
          <a:prstGeom prst="rect">
            <a:avLst/>
          </a:prstGeom>
        </p:spPr>
        <p:txBody>
          <a:bodyPr/>
          <a:lstStyle>
            <a:lvl1pPr>
              <a:defRPr sz="3200" b="1">
                <a:solidFill>
                  <a:schemeClr val="bg1"/>
                </a:solidFill>
              </a:defRPr>
            </a:lvl1pPr>
            <a:lvl2pPr>
              <a:defRPr sz="3200">
                <a:solidFill>
                  <a:schemeClr val="bg1"/>
                </a:solidFill>
              </a:defRPr>
            </a:lvl2pPr>
            <a:lvl3pPr>
              <a:defRPr sz="3200">
                <a:solidFill>
                  <a:schemeClr val="bg1"/>
                </a:solidFill>
              </a:defRPr>
            </a:lvl3pPr>
            <a:lvl4pPr>
              <a:defRPr sz="3200">
                <a:solidFill>
                  <a:schemeClr val="bg1"/>
                </a:solidFill>
              </a:defRPr>
            </a:lvl4pPr>
            <a:lvl5pPr>
              <a:defRPr sz="3200">
                <a:solidFill>
                  <a:schemeClr val="bg1"/>
                </a:solidFill>
              </a:defRPr>
            </a:lvl5pPr>
          </a:lstStyle>
          <a:p>
            <a:pPr lvl="0"/>
            <a:r>
              <a:rPr lang="nl-NL"/>
              <a:t>Your text here</a:t>
            </a:r>
            <a:endParaRPr lang="nl-NL" dirty="0"/>
          </a:p>
        </p:txBody>
      </p:sp>
    </p:spTree>
    <p:extLst>
      <p:ext uri="{BB962C8B-B14F-4D97-AF65-F5344CB8AC3E}">
        <p14:creationId xmlns:p14="http://schemas.microsoft.com/office/powerpoint/2010/main" val="55788490"/>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 shape with 4 columns">
    <p:spTree>
      <p:nvGrpSpPr>
        <p:cNvPr id="1" name=""/>
        <p:cNvGrpSpPr/>
        <p:nvPr/>
      </p:nvGrpSpPr>
      <p:grpSpPr>
        <a:xfrm>
          <a:off x="0" y="0"/>
          <a:ext cx="0" cy="0"/>
          <a:chOff x="0" y="0"/>
          <a:chExt cx="0" cy="0"/>
        </a:xfrm>
      </p:grpSpPr>
      <p:sp>
        <p:nvSpPr>
          <p:cNvPr id="3" name="Placeholder">
            <a:extLst>
              <a:ext uri="{FF2B5EF4-FFF2-40B4-BE49-F238E27FC236}">
                <a16:creationId xmlns:a16="http://schemas.microsoft.com/office/drawing/2014/main" id="{1703231E-4063-4D72-A4F3-5BF19050C303}"/>
              </a:ext>
            </a:extLst>
          </p:cNvPr>
          <p:cNvSpPr>
            <a:spLocks noGrp="1"/>
          </p:cNvSpPr>
          <p:nvPr>
            <p:ph idx="1" hasCustomPrompt="1"/>
          </p:nvPr>
        </p:nvSpPr>
        <p:spPr>
          <a:xfrm>
            <a:off x="6623421" y="3644355"/>
            <a:ext cx="2468880" cy="1939699"/>
          </a:xfrm>
          <a:prstGeom prst="rect">
            <a:avLst/>
          </a:prstGeom>
          <a:solidFill>
            <a:schemeClr val="bg1"/>
          </a:solidFill>
          <a:ln>
            <a:solidFill>
              <a:schemeClr val="bg1">
                <a:lumMod val="95000"/>
              </a:schemeClr>
            </a:solidFill>
          </a:ln>
        </p:spPr>
        <p:txBody>
          <a:bodyPr lIns="91440" tIns="91440" rIns="91440" bIns="91440" numCol="2" spcCol="288000">
            <a:noAutofit/>
          </a:bodyPr>
          <a:lstStyle>
            <a:lvl1pPr>
              <a:lnSpc>
                <a:spcPct val="100000"/>
              </a:lnSpc>
              <a:spcBef>
                <a:spcPts val="400"/>
              </a:spcBef>
              <a:spcAft>
                <a:spcPts val="400"/>
              </a:spcAft>
              <a:defRPr sz="1400">
                <a:solidFill>
                  <a:schemeClr val="bg2"/>
                </a:solidFill>
              </a:defRPr>
            </a:lvl1pPr>
            <a:lvl2pPr marL="180975" indent="-180975">
              <a:lnSpc>
                <a:spcPct val="100000"/>
              </a:lnSpc>
              <a:spcBef>
                <a:spcPts val="400"/>
              </a:spcBef>
              <a:spcAft>
                <a:spcPts val="400"/>
              </a:spcAft>
              <a:buSzPct val="100000"/>
              <a:defRPr lang="en-GB" sz="1400" kern="1200" dirty="0">
                <a:solidFill>
                  <a:schemeClr val="bg2"/>
                </a:solidFill>
                <a:latin typeface="+mn-lt"/>
                <a:ea typeface="+mn-ea"/>
                <a:cs typeface="+mn-cs"/>
              </a:defRPr>
            </a:lvl2pPr>
            <a:lvl3pPr>
              <a:lnSpc>
                <a:spcPct val="100000"/>
              </a:lnSpc>
              <a:spcBef>
                <a:spcPts val="400"/>
              </a:spcBef>
              <a:spcAft>
                <a:spcPts val="400"/>
              </a:spcAft>
              <a:defRPr sz="1400">
                <a:solidFill>
                  <a:schemeClr val="bg2"/>
                </a:solidFill>
              </a:defRPr>
            </a:lvl3pPr>
            <a:lvl4pPr>
              <a:defRPr>
                <a:solidFill>
                  <a:schemeClr val="bg2"/>
                </a:solidFill>
              </a:defRPr>
            </a:lvl4pPr>
            <a:lvl5pPr>
              <a:defRPr>
                <a:solidFill>
                  <a:schemeClr val="bg2"/>
                </a:solidFill>
              </a:defRPr>
            </a:lvl5pPr>
          </a:lstStyle>
          <a:p>
            <a:pPr lvl="0"/>
            <a:r>
              <a:rPr lang="nl-NL" dirty="0" err="1"/>
              <a:t>Your</a:t>
            </a:r>
            <a:r>
              <a:rPr lang="nl-NL" dirty="0"/>
              <a:t> </a:t>
            </a:r>
            <a:r>
              <a:rPr lang="nl-NL" dirty="0" err="1"/>
              <a:t>text</a:t>
            </a:r>
            <a:r>
              <a:rPr lang="nl-NL" dirty="0"/>
              <a: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nl-NL" dirty="0" err="1"/>
              <a:t>Text</a:t>
            </a:r>
            <a:r>
              <a:rPr lang="nl-NL" dirty="0"/>
              <a:t> level 1</a:t>
            </a:r>
          </a:p>
          <a:p>
            <a:pPr lvl="2"/>
            <a:r>
              <a:rPr lang="nl-NL" dirty="0" err="1"/>
              <a:t>Text</a:t>
            </a:r>
            <a:r>
              <a:rPr lang="nl-NL" dirty="0"/>
              <a:t> level 2</a:t>
            </a:r>
          </a:p>
        </p:txBody>
      </p:sp>
      <p:sp>
        <p:nvSpPr>
          <p:cNvPr id="8" name="Freeform: Shape 7">
            <a:extLst>
              <a:ext uri="{FF2B5EF4-FFF2-40B4-BE49-F238E27FC236}">
                <a16:creationId xmlns:a16="http://schemas.microsoft.com/office/drawing/2014/main" id="{610BAAC1-E48B-FCEC-0F4C-C872AF3E8CF6}"/>
              </a:ext>
            </a:extLst>
          </p:cNvPr>
          <p:cNvSpPr/>
          <p:nvPr userDrawn="1"/>
        </p:nvSpPr>
        <p:spPr>
          <a:xfrm>
            <a:off x="0" y="0"/>
            <a:ext cx="3359150" cy="5941853"/>
          </a:xfrm>
          <a:custGeom>
            <a:avLst/>
            <a:gdLst>
              <a:gd name="connsiteX0" fmla="*/ 3359150 w 3359150"/>
              <a:gd name="connsiteY0" fmla="*/ 5309402 h 5941853"/>
              <a:gd name="connsiteX1" fmla="*/ 2708312 w 3359150"/>
              <a:gd name="connsiteY1" fmla="*/ 5941853 h 5941853"/>
              <a:gd name="connsiteX2" fmla="*/ 3359150 w 3359150"/>
              <a:gd name="connsiteY2" fmla="*/ 5941853 h 5941853"/>
              <a:gd name="connsiteX3" fmla="*/ 0 w 3359150"/>
              <a:gd name="connsiteY3" fmla="*/ 0 h 5941853"/>
              <a:gd name="connsiteX4" fmla="*/ 3359150 w 3359150"/>
              <a:gd name="connsiteY4" fmla="*/ 0 h 5941853"/>
              <a:gd name="connsiteX5" fmla="*/ 3359150 w 3359150"/>
              <a:gd name="connsiteY5" fmla="*/ 5941853 h 5941853"/>
              <a:gd name="connsiteX6" fmla="*/ 0 w 3359150"/>
              <a:gd name="connsiteY6" fmla="*/ 5941853 h 594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9150" h="5941853">
                <a:moveTo>
                  <a:pt x="3359150" y="5309402"/>
                </a:moveTo>
                <a:lnTo>
                  <a:pt x="2708312" y="5941853"/>
                </a:lnTo>
                <a:lnTo>
                  <a:pt x="3359150" y="5941853"/>
                </a:lnTo>
                <a:close/>
                <a:moveTo>
                  <a:pt x="0" y="0"/>
                </a:moveTo>
                <a:lnTo>
                  <a:pt x="3359150" y="0"/>
                </a:lnTo>
                <a:lnTo>
                  <a:pt x="3359150" y="5941853"/>
                </a:lnTo>
                <a:lnTo>
                  <a:pt x="0" y="5941853"/>
                </a:lnTo>
                <a:close/>
              </a:path>
            </a:pathLst>
          </a:cu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72000" tIns="36000" rIns="72000" bIns="36000" rtlCol="0" anchor="t">
            <a:noAutofit/>
          </a:bodyPr>
          <a:lstStyle/>
          <a:p>
            <a:pPr algn="l">
              <a:lnSpc>
                <a:spcPct val="115000"/>
              </a:lnSpc>
              <a:spcBef>
                <a:spcPts val="400"/>
              </a:spcBef>
              <a:spcAft>
                <a:spcPts val="400"/>
              </a:spcAft>
            </a:pPr>
            <a:endParaRPr lang="nl-NL" sz="1200" dirty="0" err="1">
              <a:solidFill>
                <a:schemeClr val="tx1"/>
              </a:solidFill>
            </a:endParaRPr>
          </a:p>
        </p:txBody>
      </p:sp>
      <p:sp>
        <p:nvSpPr>
          <p:cNvPr id="23" name="Placeholder">
            <a:extLst>
              <a:ext uri="{FF2B5EF4-FFF2-40B4-BE49-F238E27FC236}">
                <a16:creationId xmlns:a16="http://schemas.microsoft.com/office/drawing/2014/main" id="{C9244B61-DF59-33FB-D104-FB15A3EABB21}"/>
              </a:ext>
            </a:extLst>
          </p:cNvPr>
          <p:cNvSpPr>
            <a:spLocks noGrp="1"/>
          </p:cNvSpPr>
          <p:nvPr>
            <p:ph idx="12" hasCustomPrompt="1"/>
          </p:nvPr>
        </p:nvSpPr>
        <p:spPr>
          <a:xfrm>
            <a:off x="3966635" y="3644355"/>
            <a:ext cx="2468880" cy="1939699"/>
          </a:xfrm>
          <a:prstGeom prst="rect">
            <a:avLst/>
          </a:prstGeom>
          <a:solidFill>
            <a:schemeClr val="bg1"/>
          </a:solidFill>
          <a:ln>
            <a:solidFill>
              <a:schemeClr val="bg1">
                <a:lumMod val="95000"/>
              </a:schemeClr>
            </a:solidFill>
          </a:ln>
        </p:spPr>
        <p:txBody>
          <a:bodyPr lIns="91440" tIns="91440" rIns="91440" bIns="91440" numCol="2" spcCol="288000">
            <a:noAutofit/>
          </a:bodyPr>
          <a:lstStyle>
            <a:lvl1pPr>
              <a:lnSpc>
                <a:spcPct val="100000"/>
              </a:lnSpc>
              <a:spcBef>
                <a:spcPts val="400"/>
              </a:spcBef>
              <a:spcAft>
                <a:spcPts val="400"/>
              </a:spcAft>
              <a:defRPr sz="1400">
                <a:solidFill>
                  <a:schemeClr val="bg2"/>
                </a:solidFill>
              </a:defRPr>
            </a:lvl1pPr>
            <a:lvl2pPr marL="180975" indent="-180975">
              <a:lnSpc>
                <a:spcPct val="100000"/>
              </a:lnSpc>
              <a:spcBef>
                <a:spcPts val="400"/>
              </a:spcBef>
              <a:spcAft>
                <a:spcPts val="400"/>
              </a:spcAft>
              <a:buSzPct val="100000"/>
              <a:defRPr lang="en-GB" sz="1400" kern="1200" dirty="0">
                <a:solidFill>
                  <a:schemeClr val="bg2"/>
                </a:solidFill>
                <a:latin typeface="+mn-lt"/>
                <a:ea typeface="+mn-ea"/>
                <a:cs typeface="+mn-cs"/>
              </a:defRPr>
            </a:lvl2pPr>
            <a:lvl3pPr>
              <a:lnSpc>
                <a:spcPct val="100000"/>
              </a:lnSpc>
              <a:spcBef>
                <a:spcPts val="400"/>
              </a:spcBef>
              <a:spcAft>
                <a:spcPts val="400"/>
              </a:spcAft>
              <a:defRPr sz="1400">
                <a:solidFill>
                  <a:schemeClr val="bg2"/>
                </a:solidFill>
              </a:defRPr>
            </a:lvl3pPr>
            <a:lvl4pPr>
              <a:defRPr>
                <a:solidFill>
                  <a:schemeClr val="bg2"/>
                </a:solidFill>
              </a:defRPr>
            </a:lvl4pPr>
            <a:lvl5pPr>
              <a:defRPr>
                <a:solidFill>
                  <a:schemeClr val="bg2"/>
                </a:solidFill>
              </a:defRPr>
            </a:lvl5pPr>
          </a:lstStyle>
          <a:p>
            <a:pPr lvl="0"/>
            <a:r>
              <a:rPr lang="nl-NL" dirty="0" err="1"/>
              <a:t>Your</a:t>
            </a:r>
            <a:r>
              <a:rPr lang="nl-NL" dirty="0"/>
              <a:t> </a:t>
            </a:r>
            <a:r>
              <a:rPr lang="nl-NL" dirty="0" err="1"/>
              <a:t>text</a:t>
            </a:r>
            <a:r>
              <a:rPr lang="nl-NL" dirty="0"/>
              <a: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nl-NL" dirty="0" err="1"/>
              <a:t>Text</a:t>
            </a:r>
            <a:r>
              <a:rPr lang="nl-NL" dirty="0"/>
              <a:t> level 1</a:t>
            </a:r>
          </a:p>
          <a:p>
            <a:pPr lvl="2"/>
            <a:r>
              <a:rPr lang="nl-NL" dirty="0" err="1"/>
              <a:t>Text</a:t>
            </a:r>
            <a:r>
              <a:rPr lang="nl-NL" dirty="0"/>
              <a:t> level 2</a:t>
            </a:r>
          </a:p>
        </p:txBody>
      </p:sp>
      <p:sp>
        <p:nvSpPr>
          <p:cNvPr id="24" name="Placeholder">
            <a:extLst>
              <a:ext uri="{FF2B5EF4-FFF2-40B4-BE49-F238E27FC236}">
                <a16:creationId xmlns:a16="http://schemas.microsoft.com/office/drawing/2014/main" id="{27241B14-BDA3-6DF3-A22B-DE05EAC4352B}"/>
              </a:ext>
            </a:extLst>
          </p:cNvPr>
          <p:cNvSpPr>
            <a:spLocks noGrp="1"/>
          </p:cNvSpPr>
          <p:nvPr>
            <p:ph idx="13" hasCustomPrompt="1"/>
          </p:nvPr>
        </p:nvSpPr>
        <p:spPr>
          <a:xfrm>
            <a:off x="9280208" y="3644355"/>
            <a:ext cx="2468880" cy="1939699"/>
          </a:xfrm>
          <a:prstGeom prst="rect">
            <a:avLst/>
          </a:prstGeom>
          <a:solidFill>
            <a:schemeClr val="bg1"/>
          </a:solidFill>
          <a:ln>
            <a:solidFill>
              <a:schemeClr val="bg1">
                <a:lumMod val="95000"/>
              </a:schemeClr>
            </a:solidFill>
          </a:ln>
        </p:spPr>
        <p:txBody>
          <a:bodyPr lIns="91440" tIns="91440" rIns="91440" bIns="91440" numCol="2" spcCol="288000">
            <a:noAutofit/>
          </a:bodyPr>
          <a:lstStyle>
            <a:lvl1pPr>
              <a:lnSpc>
                <a:spcPct val="100000"/>
              </a:lnSpc>
              <a:spcBef>
                <a:spcPts val="400"/>
              </a:spcBef>
              <a:spcAft>
                <a:spcPts val="400"/>
              </a:spcAft>
              <a:defRPr sz="1400">
                <a:solidFill>
                  <a:schemeClr val="bg2"/>
                </a:solidFill>
              </a:defRPr>
            </a:lvl1pPr>
            <a:lvl2pPr marL="180975" indent="-180975">
              <a:lnSpc>
                <a:spcPct val="100000"/>
              </a:lnSpc>
              <a:spcBef>
                <a:spcPts val="400"/>
              </a:spcBef>
              <a:spcAft>
                <a:spcPts val="400"/>
              </a:spcAft>
              <a:buSzPct val="100000"/>
              <a:defRPr lang="en-GB" sz="1400" kern="1200" dirty="0">
                <a:solidFill>
                  <a:schemeClr val="bg2"/>
                </a:solidFill>
                <a:latin typeface="+mn-lt"/>
                <a:ea typeface="+mn-ea"/>
                <a:cs typeface="+mn-cs"/>
              </a:defRPr>
            </a:lvl2pPr>
            <a:lvl3pPr>
              <a:lnSpc>
                <a:spcPct val="100000"/>
              </a:lnSpc>
              <a:spcBef>
                <a:spcPts val="400"/>
              </a:spcBef>
              <a:spcAft>
                <a:spcPts val="400"/>
              </a:spcAft>
              <a:defRPr sz="1400">
                <a:solidFill>
                  <a:schemeClr val="bg2"/>
                </a:solidFill>
              </a:defRPr>
            </a:lvl3pPr>
            <a:lvl4pPr>
              <a:defRPr>
                <a:solidFill>
                  <a:schemeClr val="bg2"/>
                </a:solidFill>
              </a:defRPr>
            </a:lvl4pPr>
            <a:lvl5pPr>
              <a:defRPr>
                <a:solidFill>
                  <a:schemeClr val="bg2"/>
                </a:solidFill>
              </a:defRPr>
            </a:lvl5pPr>
          </a:lstStyle>
          <a:p>
            <a:pPr lvl="0"/>
            <a:r>
              <a:rPr lang="nl-NL" dirty="0" err="1"/>
              <a:t>Your</a:t>
            </a:r>
            <a:r>
              <a:rPr lang="nl-NL" dirty="0"/>
              <a:t> </a:t>
            </a:r>
            <a:r>
              <a:rPr lang="nl-NL" dirty="0" err="1"/>
              <a:t>text</a:t>
            </a:r>
            <a:r>
              <a:rPr lang="nl-NL" dirty="0"/>
              <a: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nl-NL" dirty="0" err="1"/>
              <a:t>Text</a:t>
            </a:r>
            <a:r>
              <a:rPr lang="nl-NL" dirty="0"/>
              <a:t> level 1</a:t>
            </a:r>
          </a:p>
          <a:p>
            <a:pPr lvl="2"/>
            <a:r>
              <a:rPr lang="nl-NL" dirty="0" err="1"/>
              <a:t>Text</a:t>
            </a:r>
            <a:r>
              <a:rPr lang="nl-NL" dirty="0"/>
              <a:t> level 2</a:t>
            </a:r>
          </a:p>
        </p:txBody>
      </p:sp>
      <p:sp>
        <p:nvSpPr>
          <p:cNvPr id="9" name="Picture Placeholder 8">
            <a:extLst>
              <a:ext uri="{FF2B5EF4-FFF2-40B4-BE49-F238E27FC236}">
                <a16:creationId xmlns:a16="http://schemas.microsoft.com/office/drawing/2014/main" id="{96252B98-43E3-F94D-4BC7-7018CCC4702A}"/>
              </a:ext>
            </a:extLst>
          </p:cNvPr>
          <p:cNvSpPr>
            <a:spLocks noGrp="1"/>
          </p:cNvSpPr>
          <p:nvPr>
            <p:ph type="pic" sz="quarter" idx="14"/>
          </p:nvPr>
        </p:nvSpPr>
        <p:spPr>
          <a:xfrm>
            <a:off x="0" y="0"/>
            <a:ext cx="3359150" cy="5942013"/>
          </a:xfrm>
          <a:custGeom>
            <a:avLst/>
            <a:gdLst>
              <a:gd name="connsiteX0" fmla="*/ 0 w 3359150"/>
              <a:gd name="connsiteY0" fmla="*/ 0 h 5942013"/>
              <a:gd name="connsiteX1" fmla="*/ 3359150 w 3359150"/>
              <a:gd name="connsiteY1" fmla="*/ 0 h 5942013"/>
              <a:gd name="connsiteX2" fmla="*/ 3359150 w 3359150"/>
              <a:gd name="connsiteY2" fmla="*/ 5319793 h 5942013"/>
              <a:gd name="connsiteX3" fmla="*/ 2718840 w 3359150"/>
              <a:gd name="connsiteY3" fmla="*/ 5942013 h 5942013"/>
              <a:gd name="connsiteX4" fmla="*/ 0 w 3359150"/>
              <a:gd name="connsiteY4" fmla="*/ 5942013 h 5942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9150" h="5942013">
                <a:moveTo>
                  <a:pt x="0" y="0"/>
                </a:moveTo>
                <a:lnTo>
                  <a:pt x="3359150" y="0"/>
                </a:lnTo>
                <a:lnTo>
                  <a:pt x="3359150" y="5319793"/>
                </a:lnTo>
                <a:lnTo>
                  <a:pt x="2718840" y="5942013"/>
                </a:lnTo>
                <a:lnTo>
                  <a:pt x="0" y="5942013"/>
                </a:lnTo>
                <a:close/>
              </a:path>
            </a:pathLst>
          </a:custGeom>
          <a:solidFill>
            <a:schemeClr val="bg1">
              <a:lumMod val="95000"/>
            </a:schemeClr>
          </a:solidFill>
        </p:spPr>
        <p:txBody>
          <a:bodyPr wrap="square">
            <a:noAutofit/>
          </a:bodyPr>
          <a:lstStyle/>
          <a:p>
            <a:r>
              <a:rPr lang="nl-NL"/>
              <a:t>Klik op het pictogram als u een afbeelding wilt toevoegen</a:t>
            </a:r>
            <a:endParaRPr lang="en-US"/>
          </a:p>
        </p:txBody>
      </p:sp>
      <p:sp>
        <p:nvSpPr>
          <p:cNvPr id="10" name="Placeholder">
            <a:extLst>
              <a:ext uri="{FF2B5EF4-FFF2-40B4-BE49-F238E27FC236}">
                <a16:creationId xmlns:a16="http://schemas.microsoft.com/office/drawing/2014/main" id="{C0C4B7B6-E071-9EAE-E333-F01A961A4CA1}"/>
              </a:ext>
            </a:extLst>
          </p:cNvPr>
          <p:cNvSpPr>
            <a:spLocks noGrp="1"/>
          </p:cNvSpPr>
          <p:nvPr>
            <p:ph idx="15" hasCustomPrompt="1"/>
          </p:nvPr>
        </p:nvSpPr>
        <p:spPr>
          <a:xfrm>
            <a:off x="1309849" y="3644355"/>
            <a:ext cx="2468880" cy="1939699"/>
          </a:xfrm>
          <a:prstGeom prst="rect">
            <a:avLst/>
          </a:prstGeom>
          <a:solidFill>
            <a:schemeClr val="bg1"/>
          </a:solidFill>
          <a:ln>
            <a:solidFill>
              <a:schemeClr val="bg1">
                <a:lumMod val="95000"/>
              </a:schemeClr>
            </a:solidFill>
          </a:ln>
        </p:spPr>
        <p:txBody>
          <a:bodyPr lIns="91440" tIns="91440" rIns="91440" bIns="91440" numCol="2" spcCol="288000">
            <a:noAutofit/>
          </a:bodyPr>
          <a:lstStyle>
            <a:lvl1pPr>
              <a:lnSpc>
                <a:spcPct val="100000"/>
              </a:lnSpc>
              <a:spcBef>
                <a:spcPts val="400"/>
              </a:spcBef>
              <a:spcAft>
                <a:spcPts val="400"/>
              </a:spcAft>
              <a:defRPr sz="1400">
                <a:solidFill>
                  <a:schemeClr val="bg2"/>
                </a:solidFill>
              </a:defRPr>
            </a:lvl1pPr>
            <a:lvl2pPr marL="180975" indent="-180975">
              <a:lnSpc>
                <a:spcPct val="100000"/>
              </a:lnSpc>
              <a:spcBef>
                <a:spcPts val="400"/>
              </a:spcBef>
              <a:spcAft>
                <a:spcPts val="400"/>
              </a:spcAft>
              <a:buSzPct val="100000"/>
              <a:defRPr lang="en-GB" sz="1400" kern="1200" dirty="0">
                <a:solidFill>
                  <a:schemeClr val="bg2"/>
                </a:solidFill>
                <a:latin typeface="+mn-lt"/>
                <a:ea typeface="+mn-ea"/>
                <a:cs typeface="+mn-cs"/>
              </a:defRPr>
            </a:lvl2pPr>
            <a:lvl3pPr>
              <a:lnSpc>
                <a:spcPct val="100000"/>
              </a:lnSpc>
              <a:spcBef>
                <a:spcPts val="400"/>
              </a:spcBef>
              <a:spcAft>
                <a:spcPts val="400"/>
              </a:spcAft>
              <a:defRPr sz="1400">
                <a:solidFill>
                  <a:schemeClr val="bg2"/>
                </a:solidFill>
              </a:defRPr>
            </a:lvl3pPr>
            <a:lvl4pPr>
              <a:defRPr>
                <a:solidFill>
                  <a:schemeClr val="bg2"/>
                </a:solidFill>
              </a:defRPr>
            </a:lvl4pPr>
            <a:lvl5pPr>
              <a:defRPr>
                <a:solidFill>
                  <a:schemeClr val="bg2"/>
                </a:solidFill>
              </a:defRPr>
            </a:lvl5pPr>
          </a:lstStyle>
          <a:p>
            <a:pPr lvl="0"/>
            <a:r>
              <a:rPr lang="nl-NL" dirty="0" err="1"/>
              <a:t>Your</a:t>
            </a:r>
            <a:r>
              <a:rPr lang="nl-NL" dirty="0"/>
              <a:t> </a:t>
            </a:r>
            <a:r>
              <a:rPr lang="nl-NL" dirty="0" err="1"/>
              <a:t>text</a:t>
            </a:r>
            <a:r>
              <a:rPr lang="nl-NL" dirty="0"/>
              <a: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nl-NL" dirty="0" err="1"/>
              <a:t>Text</a:t>
            </a:r>
            <a:r>
              <a:rPr lang="nl-NL" dirty="0"/>
              <a:t> level 1</a:t>
            </a:r>
          </a:p>
          <a:p>
            <a:pPr lvl="2"/>
            <a:r>
              <a:rPr lang="nl-NL" dirty="0" err="1"/>
              <a:t>Text</a:t>
            </a:r>
            <a:r>
              <a:rPr lang="nl-NL" dirty="0"/>
              <a:t> level 2</a:t>
            </a:r>
          </a:p>
        </p:txBody>
      </p:sp>
      <p:sp>
        <p:nvSpPr>
          <p:cNvPr id="11" name="Placeholder">
            <a:extLst>
              <a:ext uri="{FF2B5EF4-FFF2-40B4-BE49-F238E27FC236}">
                <a16:creationId xmlns:a16="http://schemas.microsoft.com/office/drawing/2014/main" id="{F6DC9A30-EDB5-112C-D645-C2C7400792CB}"/>
              </a:ext>
            </a:extLst>
          </p:cNvPr>
          <p:cNvSpPr>
            <a:spLocks noGrp="1"/>
          </p:cNvSpPr>
          <p:nvPr>
            <p:ph idx="16" hasCustomPrompt="1"/>
          </p:nvPr>
        </p:nvSpPr>
        <p:spPr>
          <a:xfrm>
            <a:off x="3938795" y="1828799"/>
            <a:ext cx="7777163" cy="1526959"/>
          </a:xfrm>
          <a:prstGeom prst="rect">
            <a:avLst/>
          </a:prstGeom>
        </p:spPr>
        <p:txBody>
          <a:bodyPr lIns="0" tIns="0" rIns="0" bIns="0" numCol="1" spcCol="288000">
            <a:noAutofit/>
          </a:bodyPr>
          <a:lstStyle>
            <a:lvl1pPr>
              <a:lnSpc>
                <a:spcPct val="100000"/>
              </a:lnSpc>
              <a:spcBef>
                <a:spcPts val="400"/>
              </a:spcBef>
              <a:spcAft>
                <a:spcPts val="400"/>
              </a:spcAft>
              <a:defRPr sz="1400">
                <a:solidFill>
                  <a:schemeClr val="bg2"/>
                </a:solidFill>
              </a:defRPr>
            </a:lvl1pPr>
            <a:lvl2pPr marL="180975" indent="-180975">
              <a:lnSpc>
                <a:spcPct val="100000"/>
              </a:lnSpc>
              <a:spcBef>
                <a:spcPts val="400"/>
              </a:spcBef>
              <a:spcAft>
                <a:spcPts val="400"/>
              </a:spcAft>
              <a:buSzPct val="100000"/>
              <a:defRPr lang="en-GB" sz="1400" kern="1200" dirty="0">
                <a:solidFill>
                  <a:schemeClr val="bg2"/>
                </a:solidFill>
                <a:latin typeface="+mn-lt"/>
                <a:ea typeface="+mn-ea"/>
                <a:cs typeface="+mn-cs"/>
              </a:defRPr>
            </a:lvl2pPr>
            <a:lvl3pPr>
              <a:lnSpc>
                <a:spcPct val="100000"/>
              </a:lnSpc>
              <a:spcBef>
                <a:spcPts val="400"/>
              </a:spcBef>
              <a:spcAft>
                <a:spcPts val="400"/>
              </a:spcAft>
              <a:defRPr sz="1400">
                <a:solidFill>
                  <a:schemeClr val="bg2"/>
                </a:solidFill>
              </a:defRPr>
            </a:lvl3pPr>
            <a:lvl4pPr>
              <a:defRPr>
                <a:solidFill>
                  <a:schemeClr val="bg2"/>
                </a:solidFill>
              </a:defRPr>
            </a:lvl4pPr>
            <a:lvl5pPr>
              <a:defRPr>
                <a:solidFill>
                  <a:schemeClr val="bg2"/>
                </a:solidFill>
              </a:defRPr>
            </a:lvl5pPr>
          </a:lstStyle>
          <a:p>
            <a:pPr lvl="0"/>
            <a:r>
              <a:rPr lang="nl-NL" dirty="0" err="1"/>
              <a:t>Your</a:t>
            </a:r>
            <a:r>
              <a:rPr lang="nl-NL" dirty="0"/>
              <a:t> </a:t>
            </a:r>
            <a:r>
              <a:rPr lang="nl-NL" dirty="0" err="1"/>
              <a:t>text</a:t>
            </a:r>
            <a:r>
              <a:rPr lang="nl-NL" dirty="0"/>
              <a: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nl-NL" dirty="0" err="1"/>
              <a:t>Text</a:t>
            </a:r>
            <a:r>
              <a:rPr lang="nl-NL" dirty="0"/>
              <a:t> level 1</a:t>
            </a:r>
          </a:p>
          <a:p>
            <a:pPr lvl="2"/>
            <a:r>
              <a:rPr lang="nl-NL" dirty="0" err="1"/>
              <a:t>Text</a:t>
            </a:r>
            <a:r>
              <a:rPr lang="nl-NL" dirty="0"/>
              <a:t> level 2</a:t>
            </a:r>
          </a:p>
        </p:txBody>
      </p:sp>
      <p:sp>
        <p:nvSpPr>
          <p:cNvPr id="4" name="Title">
            <a:extLst>
              <a:ext uri="{FF2B5EF4-FFF2-40B4-BE49-F238E27FC236}">
                <a16:creationId xmlns:a16="http://schemas.microsoft.com/office/drawing/2014/main" id="{8BB28A41-9A7C-F988-4853-F4472DFC7E9D}"/>
              </a:ext>
            </a:extLst>
          </p:cNvPr>
          <p:cNvSpPr>
            <a:spLocks noGrp="1"/>
          </p:cNvSpPr>
          <p:nvPr>
            <p:ph type="title"/>
          </p:nvPr>
        </p:nvSpPr>
        <p:spPr>
          <a:xfrm>
            <a:off x="3969249" y="735109"/>
            <a:ext cx="7777163" cy="473863"/>
          </a:xfrm>
        </p:spPr>
        <p:txBody>
          <a:bodyPr lIns="0" tIns="0" rIns="0" bIns="0">
            <a:noAutofit/>
          </a:bodyPr>
          <a:lstStyle>
            <a:lvl1pPr>
              <a:lnSpc>
                <a:spcPct val="100000"/>
              </a:lnSpc>
              <a:spcBef>
                <a:spcPts val="400"/>
              </a:spcBef>
              <a:spcAft>
                <a:spcPts val="400"/>
              </a:spcAft>
              <a:defRPr sz="2800" b="1">
                <a:solidFill>
                  <a:schemeClr val="bg2"/>
                </a:solidFill>
              </a:defRPr>
            </a:lvl1pPr>
          </a:lstStyle>
          <a:p>
            <a:r>
              <a:rPr lang="nl-NL"/>
              <a:t>Klik om stijl te bewerken</a:t>
            </a:r>
            <a:endParaRPr lang="nl-NL" dirty="0"/>
          </a:p>
        </p:txBody>
      </p:sp>
      <p:sp>
        <p:nvSpPr>
          <p:cNvPr id="2" name="TextBox 1">
            <a:extLst>
              <a:ext uri="{FF2B5EF4-FFF2-40B4-BE49-F238E27FC236}">
                <a16:creationId xmlns:a16="http://schemas.microsoft.com/office/drawing/2014/main" id="{55901B4A-139E-AB74-146A-38C3B16DA8EE}"/>
              </a:ext>
            </a:extLst>
          </p:cNvPr>
          <p:cNvSpPr txBox="1"/>
          <p:nvPr userDrawn="1"/>
        </p:nvSpPr>
        <p:spPr>
          <a:xfrm>
            <a:off x="11697523" y="6329670"/>
            <a:ext cx="409584" cy="317340"/>
          </a:xfrm>
          <a:prstGeom prst="rect">
            <a:avLst/>
          </a:prstGeom>
        </p:spPr>
        <p:txBody>
          <a:bodyPr vert="horz" wrap="none" lIns="0" tIns="0" rIns="0" bIns="0" rtlCol="0" anchor="b">
            <a:normAutofit/>
          </a:bodyPr>
          <a:lstStyle/>
          <a:p>
            <a:pPr marL="0" algn="r" defTabSz="1232361" rtl="0" eaLnBrk="1" latinLnBrk="0" hangingPunct="1">
              <a:lnSpc>
                <a:spcPct val="85000"/>
              </a:lnSpc>
              <a:spcBef>
                <a:spcPts val="272"/>
              </a:spcBef>
            </a:pPr>
            <a:fld id="{01990C03-C3A3-48FE-AF6D-3AE397C89625}" type="slidenum">
              <a:rPr lang="nl-NL" sz="700" kern="1200" noProof="0" smtClean="0">
                <a:solidFill>
                  <a:schemeClr val="tx1">
                    <a:lumMod val="50000"/>
                    <a:lumOff val="50000"/>
                  </a:schemeClr>
                </a:solidFill>
                <a:latin typeface="+mn-lt"/>
                <a:ea typeface="+mn-ea"/>
                <a:cs typeface="+mn-cs"/>
              </a:rPr>
              <a:pPr marL="0" algn="r" defTabSz="1232361" rtl="0" eaLnBrk="1" latinLnBrk="0" hangingPunct="1">
                <a:lnSpc>
                  <a:spcPct val="85000"/>
                </a:lnSpc>
                <a:spcBef>
                  <a:spcPts val="272"/>
                </a:spcBef>
              </a:pPr>
              <a:t>‹nr.›</a:t>
            </a:fld>
            <a:endParaRPr lang="nl-NL" sz="700" kern="1200" noProof="0" dirty="0">
              <a:solidFill>
                <a:schemeClr val="tx1">
                  <a:lumMod val="50000"/>
                  <a:lumOff val="50000"/>
                </a:schemeClr>
              </a:solidFill>
              <a:latin typeface="+mn-lt"/>
              <a:ea typeface="+mn-ea"/>
              <a:cs typeface="+mn-cs"/>
            </a:endParaRPr>
          </a:p>
        </p:txBody>
      </p:sp>
      <p:pic>
        <p:nvPicPr>
          <p:cNvPr id="6" name="Picture 5">
            <a:extLst>
              <a:ext uri="{FF2B5EF4-FFF2-40B4-BE49-F238E27FC236}">
                <a16:creationId xmlns:a16="http://schemas.microsoft.com/office/drawing/2014/main" id="{B8916C42-1DE9-5501-ACF1-2F1CB792B336}"/>
              </a:ext>
            </a:extLst>
          </p:cNvPr>
          <p:cNvPicPr>
            <a:picLocks noChangeAspect="1"/>
          </p:cNvPicPr>
          <p:nvPr userDrawn="1"/>
        </p:nvPicPr>
        <p:blipFill>
          <a:blip r:embed="rId2"/>
          <a:stretch>
            <a:fillRect/>
          </a:stretch>
        </p:blipFill>
        <p:spPr>
          <a:xfrm>
            <a:off x="11188543" y="6300405"/>
            <a:ext cx="736506" cy="415050"/>
          </a:xfrm>
          <a:prstGeom prst="rect">
            <a:avLst/>
          </a:prstGeom>
        </p:spPr>
      </p:pic>
      <p:sp>
        <p:nvSpPr>
          <p:cNvPr id="7" name="Rectangle 6">
            <a:extLst>
              <a:ext uri="{FF2B5EF4-FFF2-40B4-BE49-F238E27FC236}">
                <a16:creationId xmlns:a16="http://schemas.microsoft.com/office/drawing/2014/main" id="{5682F172-B20C-03B6-F912-FED54A2864AC}"/>
              </a:ext>
            </a:extLst>
          </p:cNvPr>
          <p:cNvSpPr/>
          <p:nvPr userDrawn="1"/>
        </p:nvSpPr>
        <p:spPr>
          <a:xfrm>
            <a:off x="10205055" y="6422718"/>
            <a:ext cx="878767" cy="224292"/>
          </a:xfrm>
          <a:prstGeom prst="rect">
            <a:avLst/>
          </a:prstGeom>
        </p:spPr>
        <p:txBody>
          <a:bodyPr vert="horz" wrap="none" lIns="0" tIns="0" rIns="0" bIns="0" rtlCol="0" anchor="b">
            <a:normAutofit/>
          </a:bodyPr>
          <a:lstStyle/>
          <a:p>
            <a:pPr lvl="0" algn="r" defTabSz="1232361">
              <a:lnSpc>
                <a:spcPct val="85000"/>
              </a:lnSpc>
              <a:spcBef>
                <a:spcPts val="272"/>
              </a:spcBef>
            </a:pPr>
            <a:r>
              <a:rPr lang="nl-NL" sz="700" dirty="0">
                <a:solidFill>
                  <a:schemeClr val="tx1">
                    <a:lumMod val="50000"/>
                    <a:lumOff val="50000"/>
                  </a:schemeClr>
                </a:solidFill>
                <a:latin typeface="+mn-lt"/>
              </a:rPr>
              <a:t>© 2025</a:t>
            </a:r>
          </a:p>
        </p:txBody>
      </p:sp>
      <p:sp>
        <p:nvSpPr>
          <p:cNvPr id="5" name="Text Placeholder 5">
            <a:extLst>
              <a:ext uri="{FF2B5EF4-FFF2-40B4-BE49-F238E27FC236}">
                <a16:creationId xmlns:a16="http://schemas.microsoft.com/office/drawing/2014/main" id="{0683DC0F-D644-D8C6-52D0-732FA4E28C98}"/>
              </a:ext>
            </a:extLst>
          </p:cNvPr>
          <p:cNvSpPr>
            <a:spLocks noGrp="1"/>
          </p:cNvSpPr>
          <p:nvPr>
            <p:ph type="body" sz="quarter" idx="22" hasCustomPrompt="1"/>
          </p:nvPr>
        </p:nvSpPr>
        <p:spPr>
          <a:xfrm>
            <a:off x="3966635" y="342900"/>
            <a:ext cx="7782453" cy="215900"/>
          </a:xfrm>
          <a:prstGeom prst="rect">
            <a:avLst/>
          </a:prstGeom>
        </p:spPr>
        <p:txBody>
          <a:bodyPr lIns="0" tIns="0" rIns="0" bIns="0"/>
          <a:lstStyle>
            <a:lvl1pPr>
              <a:defRPr sz="1400">
                <a:solidFill>
                  <a:schemeClr val="bg2"/>
                </a:solidFill>
                <a:latin typeface="Barlow" panose="00000500000000000000" pitchFamily="2" charset="0"/>
              </a:defRPr>
            </a:lvl1pPr>
          </a:lstStyle>
          <a:p>
            <a:pPr lvl="0"/>
            <a:r>
              <a:rPr lang="nl-NL"/>
              <a:t>Click to add subtitle</a:t>
            </a:r>
            <a:endParaRPr lang="nl-NL" dirty="0"/>
          </a:p>
        </p:txBody>
      </p:sp>
    </p:spTree>
    <p:extLst>
      <p:ext uri="{BB962C8B-B14F-4D97-AF65-F5344CB8AC3E}">
        <p14:creationId xmlns:p14="http://schemas.microsoft.com/office/powerpoint/2010/main" val="961662531"/>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with left small image">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10BAAC1-E48B-FCEC-0F4C-C872AF3E8CF6}"/>
              </a:ext>
            </a:extLst>
          </p:cNvPr>
          <p:cNvSpPr/>
          <p:nvPr userDrawn="1"/>
        </p:nvSpPr>
        <p:spPr>
          <a:xfrm>
            <a:off x="0" y="0"/>
            <a:ext cx="3359150" cy="5941853"/>
          </a:xfrm>
          <a:custGeom>
            <a:avLst/>
            <a:gdLst>
              <a:gd name="connsiteX0" fmla="*/ 3359150 w 3359150"/>
              <a:gd name="connsiteY0" fmla="*/ 5309402 h 5941853"/>
              <a:gd name="connsiteX1" fmla="*/ 2708312 w 3359150"/>
              <a:gd name="connsiteY1" fmla="*/ 5941853 h 5941853"/>
              <a:gd name="connsiteX2" fmla="*/ 3359150 w 3359150"/>
              <a:gd name="connsiteY2" fmla="*/ 5941853 h 5941853"/>
              <a:gd name="connsiteX3" fmla="*/ 0 w 3359150"/>
              <a:gd name="connsiteY3" fmla="*/ 0 h 5941853"/>
              <a:gd name="connsiteX4" fmla="*/ 3359150 w 3359150"/>
              <a:gd name="connsiteY4" fmla="*/ 0 h 5941853"/>
              <a:gd name="connsiteX5" fmla="*/ 3359150 w 3359150"/>
              <a:gd name="connsiteY5" fmla="*/ 5941853 h 5941853"/>
              <a:gd name="connsiteX6" fmla="*/ 0 w 3359150"/>
              <a:gd name="connsiteY6" fmla="*/ 5941853 h 594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9150" h="5941853">
                <a:moveTo>
                  <a:pt x="3359150" y="5309402"/>
                </a:moveTo>
                <a:lnTo>
                  <a:pt x="2708312" y="5941853"/>
                </a:lnTo>
                <a:lnTo>
                  <a:pt x="3359150" y="5941853"/>
                </a:lnTo>
                <a:close/>
                <a:moveTo>
                  <a:pt x="0" y="0"/>
                </a:moveTo>
                <a:lnTo>
                  <a:pt x="3359150" y="0"/>
                </a:lnTo>
                <a:lnTo>
                  <a:pt x="3359150" y="5941853"/>
                </a:lnTo>
                <a:lnTo>
                  <a:pt x="0" y="5941853"/>
                </a:lnTo>
                <a:close/>
              </a:path>
            </a:pathLst>
          </a:cu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72000" tIns="36000" rIns="72000" bIns="36000" rtlCol="0" anchor="t">
            <a:noAutofit/>
          </a:bodyPr>
          <a:lstStyle/>
          <a:p>
            <a:pPr algn="l">
              <a:lnSpc>
                <a:spcPct val="115000"/>
              </a:lnSpc>
              <a:spcBef>
                <a:spcPts val="400"/>
              </a:spcBef>
              <a:spcAft>
                <a:spcPts val="400"/>
              </a:spcAft>
            </a:pPr>
            <a:endParaRPr lang="nl-NL" sz="1200" dirty="0" err="1">
              <a:solidFill>
                <a:schemeClr val="tx1"/>
              </a:solidFill>
            </a:endParaRPr>
          </a:p>
        </p:txBody>
      </p:sp>
      <p:sp>
        <p:nvSpPr>
          <p:cNvPr id="9" name="Picture Placeholder 8">
            <a:extLst>
              <a:ext uri="{FF2B5EF4-FFF2-40B4-BE49-F238E27FC236}">
                <a16:creationId xmlns:a16="http://schemas.microsoft.com/office/drawing/2014/main" id="{96252B98-43E3-F94D-4BC7-7018CCC4702A}"/>
              </a:ext>
            </a:extLst>
          </p:cNvPr>
          <p:cNvSpPr>
            <a:spLocks noGrp="1"/>
          </p:cNvSpPr>
          <p:nvPr>
            <p:ph type="pic" sz="quarter" idx="14"/>
          </p:nvPr>
        </p:nvSpPr>
        <p:spPr>
          <a:xfrm>
            <a:off x="0" y="0"/>
            <a:ext cx="3359150" cy="5942013"/>
          </a:xfrm>
          <a:custGeom>
            <a:avLst/>
            <a:gdLst>
              <a:gd name="connsiteX0" fmla="*/ 0 w 3359150"/>
              <a:gd name="connsiteY0" fmla="*/ 0 h 5942013"/>
              <a:gd name="connsiteX1" fmla="*/ 3359150 w 3359150"/>
              <a:gd name="connsiteY1" fmla="*/ 0 h 5942013"/>
              <a:gd name="connsiteX2" fmla="*/ 3359150 w 3359150"/>
              <a:gd name="connsiteY2" fmla="*/ 5319793 h 5942013"/>
              <a:gd name="connsiteX3" fmla="*/ 2718840 w 3359150"/>
              <a:gd name="connsiteY3" fmla="*/ 5942013 h 5942013"/>
              <a:gd name="connsiteX4" fmla="*/ 0 w 3359150"/>
              <a:gd name="connsiteY4" fmla="*/ 5942013 h 5942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9150" h="5942013">
                <a:moveTo>
                  <a:pt x="0" y="0"/>
                </a:moveTo>
                <a:lnTo>
                  <a:pt x="3359150" y="0"/>
                </a:lnTo>
                <a:lnTo>
                  <a:pt x="3359150" y="5319793"/>
                </a:lnTo>
                <a:lnTo>
                  <a:pt x="2718840" y="5942013"/>
                </a:lnTo>
                <a:lnTo>
                  <a:pt x="0" y="5942013"/>
                </a:lnTo>
                <a:close/>
              </a:path>
            </a:pathLst>
          </a:custGeom>
        </p:spPr>
        <p:txBody>
          <a:bodyPr wrap="square">
            <a:noAutofit/>
          </a:bodyPr>
          <a:lstStyle/>
          <a:p>
            <a:r>
              <a:rPr lang="nl-NL"/>
              <a:t>Klik op het pictogram als u een afbeelding wilt toevoegen</a:t>
            </a:r>
            <a:endParaRPr lang="en-US"/>
          </a:p>
        </p:txBody>
      </p:sp>
      <p:sp>
        <p:nvSpPr>
          <p:cNvPr id="11" name="Placeholder">
            <a:extLst>
              <a:ext uri="{FF2B5EF4-FFF2-40B4-BE49-F238E27FC236}">
                <a16:creationId xmlns:a16="http://schemas.microsoft.com/office/drawing/2014/main" id="{F6DC9A30-EDB5-112C-D645-C2C7400792CB}"/>
              </a:ext>
            </a:extLst>
          </p:cNvPr>
          <p:cNvSpPr>
            <a:spLocks noGrp="1"/>
          </p:cNvSpPr>
          <p:nvPr>
            <p:ph idx="16" hasCustomPrompt="1"/>
          </p:nvPr>
        </p:nvSpPr>
        <p:spPr>
          <a:xfrm>
            <a:off x="3933504" y="1828799"/>
            <a:ext cx="7777163" cy="4113054"/>
          </a:xfrm>
          <a:prstGeom prst="rect">
            <a:avLst/>
          </a:prstGeom>
        </p:spPr>
        <p:txBody>
          <a:bodyPr lIns="0" tIns="0" rIns="0" bIns="0" numCol="1" spcCol="288000">
            <a:noAutofit/>
          </a:bodyPr>
          <a:lstStyle>
            <a:lvl1pPr>
              <a:lnSpc>
                <a:spcPct val="100000"/>
              </a:lnSpc>
              <a:spcBef>
                <a:spcPts val="400"/>
              </a:spcBef>
              <a:spcAft>
                <a:spcPts val="400"/>
              </a:spcAft>
              <a:defRPr sz="1400">
                <a:solidFill>
                  <a:schemeClr val="bg2"/>
                </a:solidFill>
              </a:defRPr>
            </a:lvl1pPr>
            <a:lvl2pPr marL="180975" indent="-180975">
              <a:lnSpc>
                <a:spcPct val="100000"/>
              </a:lnSpc>
              <a:spcBef>
                <a:spcPts val="400"/>
              </a:spcBef>
              <a:spcAft>
                <a:spcPts val="400"/>
              </a:spcAft>
              <a:buSzPct val="100000"/>
              <a:defRPr lang="en-GB" sz="1400" kern="1200" dirty="0">
                <a:solidFill>
                  <a:schemeClr val="bg2"/>
                </a:solidFill>
                <a:latin typeface="+mn-lt"/>
                <a:ea typeface="+mn-ea"/>
                <a:cs typeface="+mn-cs"/>
              </a:defRPr>
            </a:lvl2pPr>
            <a:lvl3pPr>
              <a:lnSpc>
                <a:spcPct val="100000"/>
              </a:lnSpc>
              <a:spcBef>
                <a:spcPts val="400"/>
              </a:spcBef>
              <a:spcAft>
                <a:spcPts val="400"/>
              </a:spcAft>
              <a:defRPr sz="1400">
                <a:solidFill>
                  <a:schemeClr val="bg2"/>
                </a:solidFill>
              </a:defRPr>
            </a:lvl3pPr>
            <a:lvl4pPr>
              <a:defRPr>
                <a:solidFill>
                  <a:schemeClr val="bg2"/>
                </a:solidFill>
              </a:defRPr>
            </a:lvl4pPr>
            <a:lvl5pPr>
              <a:defRPr>
                <a:solidFill>
                  <a:schemeClr val="bg2"/>
                </a:solidFill>
              </a:defRPr>
            </a:lvl5pPr>
          </a:lstStyle>
          <a:p>
            <a:pPr lvl="0"/>
            <a:r>
              <a:rPr lang="nl-NL" dirty="0" err="1"/>
              <a:t>Your</a:t>
            </a:r>
            <a:r>
              <a:rPr lang="nl-NL" dirty="0"/>
              <a:t> </a:t>
            </a:r>
            <a:r>
              <a:rPr lang="nl-NL" dirty="0" err="1"/>
              <a:t>text</a:t>
            </a:r>
            <a:r>
              <a:rPr lang="nl-NL" dirty="0"/>
              <a: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nl-NL" dirty="0" err="1"/>
              <a:t>Text</a:t>
            </a:r>
            <a:r>
              <a:rPr lang="nl-NL" dirty="0"/>
              <a:t> level 1</a:t>
            </a:r>
          </a:p>
          <a:p>
            <a:pPr lvl="2"/>
            <a:r>
              <a:rPr lang="nl-NL" dirty="0" err="1"/>
              <a:t>Text</a:t>
            </a:r>
            <a:r>
              <a:rPr lang="nl-NL" dirty="0"/>
              <a:t> level 2</a:t>
            </a:r>
          </a:p>
        </p:txBody>
      </p:sp>
      <p:sp>
        <p:nvSpPr>
          <p:cNvPr id="3" name="Title">
            <a:extLst>
              <a:ext uri="{FF2B5EF4-FFF2-40B4-BE49-F238E27FC236}">
                <a16:creationId xmlns:a16="http://schemas.microsoft.com/office/drawing/2014/main" id="{0649E7AE-41E5-FD13-47AA-DF3964B69DF6}"/>
              </a:ext>
            </a:extLst>
          </p:cNvPr>
          <p:cNvSpPr>
            <a:spLocks noGrp="1"/>
          </p:cNvSpPr>
          <p:nvPr>
            <p:ph type="title"/>
          </p:nvPr>
        </p:nvSpPr>
        <p:spPr>
          <a:xfrm>
            <a:off x="3969249" y="728972"/>
            <a:ext cx="7777163" cy="473863"/>
          </a:xfrm>
        </p:spPr>
        <p:txBody>
          <a:bodyPr lIns="0" tIns="0" rIns="0" bIns="0">
            <a:noAutofit/>
          </a:bodyPr>
          <a:lstStyle>
            <a:lvl1pPr>
              <a:lnSpc>
                <a:spcPct val="100000"/>
              </a:lnSpc>
              <a:spcBef>
                <a:spcPts val="400"/>
              </a:spcBef>
              <a:spcAft>
                <a:spcPts val="400"/>
              </a:spcAft>
              <a:defRPr sz="2800" b="1">
                <a:solidFill>
                  <a:schemeClr val="bg2"/>
                </a:solidFill>
              </a:defRPr>
            </a:lvl1pPr>
          </a:lstStyle>
          <a:p>
            <a:r>
              <a:rPr lang="nl-NL"/>
              <a:t>Klik om stijl te bewerken</a:t>
            </a:r>
            <a:endParaRPr lang="nl-NL" dirty="0"/>
          </a:p>
        </p:txBody>
      </p:sp>
      <p:sp>
        <p:nvSpPr>
          <p:cNvPr id="2" name="TextBox 1">
            <a:extLst>
              <a:ext uri="{FF2B5EF4-FFF2-40B4-BE49-F238E27FC236}">
                <a16:creationId xmlns:a16="http://schemas.microsoft.com/office/drawing/2014/main" id="{6904B1A9-13F9-2CB8-D191-4606A6EE13F0}"/>
              </a:ext>
            </a:extLst>
          </p:cNvPr>
          <p:cNvSpPr txBox="1"/>
          <p:nvPr userDrawn="1"/>
        </p:nvSpPr>
        <p:spPr>
          <a:xfrm>
            <a:off x="11697523" y="6329670"/>
            <a:ext cx="409584" cy="317340"/>
          </a:xfrm>
          <a:prstGeom prst="rect">
            <a:avLst/>
          </a:prstGeom>
        </p:spPr>
        <p:txBody>
          <a:bodyPr vert="horz" wrap="none" lIns="0" tIns="0" rIns="0" bIns="0" rtlCol="0" anchor="b">
            <a:normAutofit/>
          </a:bodyPr>
          <a:lstStyle/>
          <a:p>
            <a:pPr marL="0" algn="r" defTabSz="1232361" rtl="0" eaLnBrk="1" latinLnBrk="0" hangingPunct="1">
              <a:lnSpc>
                <a:spcPct val="85000"/>
              </a:lnSpc>
              <a:spcBef>
                <a:spcPts val="272"/>
              </a:spcBef>
            </a:pPr>
            <a:fld id="{01990C03-C3A3-48FE-AF6D-3AE397C89625}" type="slidenum">
              <a:rPr lang="nl-NL" sz="700" kern="1200" noProof="0" smtClean="0">
                <a:solidFill>
                  <a:schemeClr val="tx1">
                    <a:lumMod val="50000"/>
                    <a:lumOff val="50000"/>
                  </a:schemeClr>
                </a:solidFill>
                <a:latin typeface="+mn-lt"/>
                <a:ea typeface="+mn-ea"/>
                <a:cs typeface="+mn-cs"/>
              </a:rPr>
              <a:pPr marL="0" algn="r" defTabSz="1232361" rtl="0" eaLnBrk="1" latinLnBrk="0" hangingPunct="1">
                <a:lnSpc>
                  <a:spcPct val="85000"/>
                </a:lnSpc>
                <a:spcBef>
                  <a:spcPts val="272"/>
                </a:spcBef>
              </a:pPr>
              <a:t>‹nr.›</a:t>
            </a:fld>
            <a:endParaRPr lang="nl-NL" sz="700" kern="1200" noProof="0" dirty="0">
              <a:solidFill>
                <a:schemeClr val="tx1">
                  <a:lumMod val="50000"/>
                  <a:lumOff val="50000"/>
                </a:schemeClr>
              </a:solidFill>
              <a:latin typeface="+mn-lt"/>
              <a:ea typeface="+mn-ea"/>
              <a:cs typeface="+mn-cs"/>
            </a:endParaRPr>
          </a:p>
        </p:txBody>
      </p:sp>
      <p:pic>
        <p:nvPicPr>
          <p:cNvPr id="4" name="Picture 3">
            <a:extLst>
              <a:ext uri="{FF2B5EF4-FFF2-40B4-BE49-F238E27FC236}">
                <a16:creationId xmlns:a16="http://schemas.microsoft.com/office/drawing/2014/main" id="{E6DFA794-A09F-1EA9-360E-6763C19DC701}"/>
              </a:ext>
            </a:extLst>
          </p:cNvPr>
          <p:cNvPicPr>
            <a:picLocks noChangeAspect="1"/>
          </p:cNvPicPr>
          <p:nvPr userDrawn="1"/>
        </p:nvPicPr>
        <p:blipFill>
          <a:blip r:embed="rId2"/>
          <a:stretch>
            <a:fillRect/>
          </a:stretch>
        </p:blipFill>
        <p:spPr>
          <a:xfrm>
            <a:off x="11188543" y="6300405"/>
            <a:ext cx="736506" cy="415050"/>
          </a:xfrm>
          <a:prstGeom prst="rect">
            <a:avLst/>
          </a:prstGeom>
        </p:spPr>
      </p:pic>
      <p:sp>
        <p:nvSpPr>
          <p:cNvPr id="6" name="Rectangle 5">
            <a:extLst>
              <a:ext uri="{FF2B5EF4-FFF2-40B4-BE49-F238E27FC236}">
                <a16:creationId xmlns:a16="http://schemas.microsoft.com/office/drawing/2014/main" id="{6C773CE2-808A-60EE-75F9-83FD2DDD0E74}"/>
              </a:ext>
            </a:extLst>
          </p:cNvPr>
          <p:cNvSpPr/>
          <p:nvPr userDrawn="1"/>
        </p:nvSpPr>
        <p:spPr>
          <a:xfrm>
            <a:off x="10205055" y="6422718"/>
            <a:ext cx="878767" cy="224292"/>
          </a:xfrm>
          <a:prstGeom prst="rect">
            <a:avLst/>
          </a:prstGeom>
        </p:spPr>
        <p:txBody>
          <a:bodyPr vert="horz" wrap="none" lIns="0" tIns="0" rIns="0" bIns="0" rtlCol="0" anchor="b">
            <a:normAutofit/>
          </a:bodyPr>
          <a:lstStyle/>
          <a:p>
            <a:pPr lvl="0" algn="r" defTabSz="1232361">
              <a:lnSpc>
                <a:spcPct val="85000"/>
              </a:lnSpc>
              <a:spcBef>
                <a:spcPts val="272"/>
              </a:spcBef>
            </a:pPr>
            <a:r>
              <a:rPr lang="nl-NL" sz="700" dirty="0">
                <a:solidFill>
                  <a:schemeClr val="tx1">
                    <a:lumMod val="50000"/>
                    <a:lumOff val="50000"/>
                  </a:schemeClr>
                </a:solidFill>
                <a:latin typeface="+mn-lt"/>
              </a:rPr>
              <a:t>© 2025</a:t>
            </a:r>
          </a:p>
        </p:txBody>
      </p:sp>
      <p:sp>
        <p:nvSpPr>
          <p:cNvPr id="5" name="Text Placeholder 5">
            <a:extLst>
              <a:ext uri="{FF2B5EF4-FFF2-40B4-BE49-F238E27FC236}">
                <a16:creationId xmlns:a16="http://schemas.microsoft.com/office/drawing/2014/main" id="{33CAD80A-B5C0-B635-7D80-A733E57687BC}"/>
              </a:ext>
            </a:extLst>
          </p:cNvPr>
          <p:cNvSpPr>
            <a:spLocks noGrp="1"/>
          </p:cNvSpPr>
          <p:nvPr>
            <p:ph type="body" sz="quarter" idx="22" hasCustomPrompt="1"/>
          </p:nvPr>
        </p:nvSpPr>
        <p:spPr>
          <a:xfrm>
            <a:off x="3969249" y="342900"/>
            <a:ext cx="7779839" cy="215900"/>
          </a:xfrm>
          <a:prstGeom prst="rect">
            <a:avLst/>
          </a:prstGeom>
        </p:spPr>
        <p:txBody>
          <a:bodyPr lIns="0" tIns="0" rIns="0" bIns="0"/>
          <a:lstStyle>
            <a:lvl1pPr>
              <a:defRPr sz="1400">
                <a:solidFill>
                  <a:schemeClr val="bg2"/>
                </a:solidFill>
                <a:latin typeface="Barlow" panose="00000500000000000000" pitchFamily="2" charset="0"/>
              </a:defRPr>
            </a:lvl1pPr>
          </a:lstStyle>
          <a:p>
            <a:pPr lvl="0"/>
            <a:r>
              <a:rPr lang="nl-NL"/>
              <a:t>Click to add subtitle</a:t>
            </a:r>
            <a:endParaRPr lang="nl-NL" dirty="0"/>
          </a:p>
        </p:txBody>
      </p:sp>
    </p:spTree>
    <p:extLst>
      <p:ext uri="{BB962C8B-B14F-4D97-AF65-F5344CB8AC3E}">
        <p14:creationId xmlns:p14="http://schemas.microsoft.com/office/powerpoint/2010/main" val="3180475865"/>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ext with left image">
    <p:spTree>
      <p:nvGrpSpPr>
        <p:cNvPr id="1" name=""/>
        <p:cNvGrpSpPr/>
        <p:nvPr/>
      </p:nvGrpSpPr>
      <p:grpSpPr>
        <a:xfrm>
          <a:off x="0" y="0"/>
          <a:ext cx="0" cy="0"/>
          <a:chOff x="0" y="0"/>
          <a:chExt cx="0" cy="0"/>
        </a:xfrm>
      </p:grpSpPr>
      <p:sp>
        <p:nvSpPr>
          <p:cNvPr id="40" name="Picture Placeholder 39">
            <a:extLst>
              <a:ext uri="{FF2B5EF4-FFF2-40B4-BE49-F238E27FC236}">
                <a16:creationId xmlns:a16="http://schemas.microsoft.com/office/drawing/2014/main" id="{17EE6DF7-9A33-449F-C221-8B2F6F480780}"/>
              </a:ext>
            </a:extLst>
          </p:cNvPr>
          <p:cNvSpPr>
            <a:spLocks noGrp="1"/>
          </p:cNvSpPr>
          <p:nvPr>
            <p:ph type="pic" sz="quarter" idx="12"/>
          </p:nvPr>
        </p:nvSpPr>
        <p:spPr>
          <a:xfrm>
            <a:off x="0" y="0"/>
            <a:ext cx="4394200" cy="5941853"/>
          </a:xfrm>
          <a:custGeom>
            <a:avLst/>
            <a:gdLst>
              <a:gd name="connsiteX0" fmla="*/ 4394200 w 4394200"/>
              <a:gd name="connsiteY0" fmla="*/ 5334590 h 5941853"/>
              <a:gd name="connsiteX1" fmla="*/ 3769282 w 4394200"/>
              <a:gd name="connsiteY1" fmla="*/ 5941853 h 5941853"/>
              <a:gd name="connsiteX2" fmla="*/ 4394200 w 4394200"/>
              <a:gd name="connsiteY2" fmla="*/ 5941853 h 5941853"/>
              <a:gd name="connsiteX3" fmla="*/ 0 w 4394200"/>
              <a:gd name="connsiteY3" fmla="*/ 0 h 5941853"/>
              <a:gd name="connsiteX4" fmla="*/ 4394200 w 4394200"/>
              <a:gd name="connsiteY4" fmla="*/ 0 h 5941853"/>
              <a:gd name="connsiteX5" fmla="*/ 4394200 w 4394200"/>
              <a:gd name="connsiteY5" fmla="*/ 5941853 h 5941853"/>
              <a:gd name="connsiteX6" fmla="*/ 0 w 4394200"/>
              <a:gd name="connsiteY6" fmla="*/ 5941853 h 594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4200" h="5941853">
                <a:moveTo>
                  <a:pt x="4394200" y="5334590"/>
                </a:moveTo>
                <a:lnTo>
                  <a:pt x="3769282" y="5941853"/>
                </a:lnTo>
                <a:lnTo>
                  <a:pt x="4394200" y="5941853"/>
                </a:lnTo>
                <a:close/>
                <a:moveTo>
                  <a:pt x="0" y="0"/>
                </a:moveTo>
                <a:lnTo>
                  <a:pt x="4394200" y="0"/>
                </a:lnTo>
                <a:lnTo>
                  <a:pt x="4394200" y="5941853"/>
                </a:lnTo>
                <a:lnTo>
                  <a:pt x="0" y="5941853"/>
                </a:lnTo>
                <a:close/>
              </a:path>
            </a:pathLst>
          </a:custGeom>
          <a:solidFill>
            <a:schemeClr val="bg1">
              <a:lumMod val="95000"/>
            </a:schemeClr>
          </a:solidFill>
        </p:spPr>
        <p:txBody>
          <a:bodyPr wrap="square">
            <a:noAutofit/>
          </a:bodyPr>
          <a:lstStyle/>
          <a:p>
            <a:r>
              <a:rPr lang="nl-NL"/>
              <a:t>Klik op het pictogram als u een afbeelding wilt toevoegen</a:t>
            </a:r>
            <a:endParaRPr lang="en-US"/>
          </a:p>
        </p:txBody>
      </p:sp>
      <p:sp>
        <p:nvSpPr>
          <p:cNvPr id="2" name="Text Placeholder 21">
            <a:extLst>
              <a:ext uri="{FF2B5EF4-FFF2-40B4-BE49-F238E27FC236}">
                <a16:creationId xmlns:a16="http://schemas.microsoft.com/office/drawing/2014/main" id="{BEA6C324-B31F-0AEB-4353-1295AF93C8FC}"/>
              </a:ext>
            </a:extLst>
          </p:cNvPr>
          <p:cNvSpPr>
            <a:spLocks noGrp="1"/>
          </p:cNvSpPr>
          <p:nvPr>
            <p:ph type="body" sz="quarter" idx="14" hasCustomPrompt="1"/>
          </p:nvPr>
        </p:nvSpPr>
        <p:spPr>
          <a:xfrm>
            <a:off x="4786313" y="726239"/>
            <a:ext cx="6943308" cy="465137"/>
          </a:xfrm>
          <a:prstGeom prst="rect">
            <a:avLst/>
          </a:prstGeom>
        </p:spPr>
        <p:txBody>
          <a:bodyPr lIns="0" tIns="0" rIns="0" bIns="0">
            <a:noAutofit/>
          </a:bodyPr>
          <a:lstStyle>
            <a:lvl1pPr>
              <a:lnSpc>
                <a:spcPct val="100000"/>
              </a:lnSpc>
              <a:spcBef>
                <a:spcPts val="400"/>
              </a:spcBef>
              <a:spcAft>
                <a:spcPts val="400"/>
              </a:spcAft>
              <a:defRPr sz="2800" b="1">
                <a:solidFill>
                  <a:schemeClr val="bg2"/>
                </a:solidFill>
              </a:defRPr>
            </a:lvl1pPr>
          </a:lstStyle>
          <a:p>
            <a:pPr lvl="0"/>
            <a:r>
              <a:rPr lang="nl-NL" dirty="0"/>
              <a:t>Click </a:t>
            </a:r>
            <a:r>
              <a:rPr lang="nl-NL" dirty="0" err="1"/>
              <a:t>to</a:t>
            </a:r>
            <a:r>
              <a:rPr lang="nl-NL" dirty="0"/>
              <a:t> </a:t>
            </a:r>
            <a:r>
              <a:rPr lang="nl-NL" dirty="0" err="1"/>
              <a:t>add</a:t>
            </a:r>
            <a:r>
              <a:rPr lang="nl-NL" dirty="0"/>
              <a:t> </a:t>
            </a:r>
            <a:r>
              <a:rPr lang="nl-NL" dirty="0" err="1"/>
              <a:t>title</a:t>
            </a:r>
            <a:endParaRPr lang="nl-NL" dirty="0"/>
          </a:p>
        </p:txBody>
      </p:sp>
      <p:sp>
        <p:nvSpPr>
          <p:cNvPr id="3" name="TextBox 2">
            <a:extLst>
              <a:ext uri="{FF2B5EF4-FFF2-40B4-BE49-F238E27FC236}">
                <a16:creationId xmlns:a16="http://schemas.microsoft.com/office/drawing/2014/main" id="{E030DAB9-730F-79A1-2250-412559833AEE}"/>
              </a:ext>
            </a:extLst>
          </p:cNvPr>
          <p:cNvSpPr txBox="1"/>
          <p:nvPr userDrawn="1"/>
        </p:nvSpPr>
        <p:spPr>
          <a:xfrm>
            <a:off x="11697523" y="6329670"/>
            <a:ext cx="409584" cy="317340"/>
          </a:xfrm>
          <a:prstGeom prst="rect">
            <a:avLst/>
          </a:prstGeom>
        </p:spPr>
        <p:txBody>
          <a:bodyPr vert="horz" wrap="none" lIns="0" tIns="0" rIns="0" bIns="0" rtlCol="0" anchor="b">
            <a:normAutofit/>
          </a:bodyPr>
          <a:lstStyle/>
          <a:p>
            <a:pPr marL="0" algn="r" defTabSz="1232361" rtl="0" eaLnBrk="1" latinLnBrk="0" hangingPunct="1">
              <a:lnSpc>
                <a:spcPct val="85000"/>
              </a:lnSpc>
              <a:spcBef>
                <a:spcPts val="272"/>
              </a:spcBef>
            </a:pPr>
            <a:fld id="{01990C03-C3A3-48FE-AF6D-3AE397C89625}" type="slidenum">
              <a:rPr lang="nl-NL" sz="700" kern="1200" noProof="0" smtClean="0">
                <a:solidFill>
                  <a:schemeClr val="tx1">
                    <a:lumMod val="50000"/>
                    <a:lumOff val="50000"/>
                  </a:schemeClr>
                </a:solidFill>
                <a:latin typeface="+mn-lt"/>
                <a:ea typeface="+mn-ea"/>
                <a:cs typeface="+mn-cs"/>
              </a:rPr>
              <a:pPr marL="0" algn="r" defTabSz="1232361" rtl="0" eaLnBrk="1" latinLnBrk="0" hangingPunct="1">
                <a:lnSpc>
                  <a:spcPct val="85000"/>
                </a:lnSpc>
                <a:spcBef>
                  <a:spcPts val="272"/>
                </a:spcBef>
              </a:pPr>
              <a:t>‹nr.›</a:t>
            </a:fld>
            <a:endParaRPr lang="nl-NL" sz="700" kern="1200" noProof="0" dirty="0">
              <a:solidFill>
                <a:schemeClr val="tx1">
                  <a:lumMod val="50000"/>
                  <a:lumOff val="50000"/>
                </a:schemeClr>
              </a:solidFill>
              <a:latin typeface="+mn-lt"/>
              <a:ea typeface="+mn-ea"/>
              <a:cs typeface="+mn-cs"/>
            </a:endParaRPr>
          </a:p>
        </p:txBody>
      </p:sp>
      <p:pic>
        <p:nvPicPr>
          <p:cNvPr id="4" name="Picture 3">
            <a:extLst>
              <a:ext uri="{FF2B5EF4-FFF2-40B4-BE49-F238E27FC236}">
                <a16:creationId xmlns:a16="http://schemas.microsoft.com/office/drawing/2014/main" id="{8CEA7E06-EE39-697C-C7C8-F989486879AB}"/>
              </a:ext>
            </a:extLst>
          </p:cNvPr>
          <p:cNvPicPr>
            <a:picLocks noChangeAspect="1"/>
          </p:cNvPicPr>
          <p:nvPr userDrawn="1"/>
        </p:nvPicPr>
        <p:blipFill>
          <a:blip r:embed="rId2"/>
          <a:stretch>
            <a:fillRect/>
          </a:stretch>
        </p:blipFill>
        <p:spPr>
          <a:xfrm>
            <a:off x="11188543" y="6300405"/>
            <a:ext cx="736506" cy="415050"/>
          </a:xfrm>
          <a:prstGeom prst="rect">
            <a:avLst/>
          </a:prstGeom>
        </p:spPr>
      </p:pic>
      <p:sp>
        <p:nvSpPr>
          <p:cNvPr id="6" name="Rectangle 5">
            <a:extLst>
              <a:ext uri="{FF2B5EF4-FFF2-40B4-BE49-F238E27FC236}">
                <a16:creationId xmlns:a16="http://schemas.microsoft.com/office/drawing/2014/main" id="{51BE9FD1-EFDC-DCC4-D21B-EA8FD99ECE19}"/>
              </a:ext>
            </a:extLst>
          </p:cNvPr>
          <p:cNvSpPr/>
          <p:nvPr userDrawn="1"/>
        </p:nvSpPr>
        <p:spPr>
          <a:xfrm>
            <a:off x="10205055" y="6422718"/>
            <a:ext cx="878767" cy="224292"/>
          </a:xfrm>
          <a:prstGeom prst="rect">
            <a:avLst/>
          </a:prstGeom>
        </p:spPr>
        <p:txBody>
          <a:bodyPr vert="horz" wrap="none" lIns="0" tIns="0" rIns="0" bIns="0" rtlCol="0" anchor="b">
            <a:normAutofit/>
          </a:bodyPr>
          <a:lstStyle/>
          <a:p>
            <a:pPr lvl="0" algn="r" defTabSz="1232361">
              <a:lnSpc>
                <a:spcPct val="85000"/>
              </a:lnSpc>
              <a:spcBef>
                <a:spcPts val="272"/>
              </a:spcBef>
            </a:pPr>
            <a:r>
              <a:rPr lang="nl-NL" sz="700" dirty="0">
                <a:solidFill>
                  <a:schemeClr val="tx1">
                    <a:lumMod val="50000"/>
                    <a:lumOff val="50000"/>
                  </a:schemeClr>
                </a:solidFill>
                <a:latin typeface="+mn-lt"/>
              </a:rPr>
              <a:t>© 2025</a:t>
            </a:r>
          </a:p>
        </p:txBody>
      </p:sp>
      <p:sp>
        <p:nvSpPr>
          <p:cNvPr id="8" name="Placeholder">
            <a:extLst>
              <a:ext uri="{FF2B5EF4-FFF2-40B4-BE49-F238E27FC236}">
                <a16:creationId xmlns:a16="http://schemas.microsoft.com/office/drawing/2014/main" id="{8AB00188-2CDC-ED2B-0FDB-7738F34ECE6C}"/>
              </a:ext>
            </a:extLst>
          </p:cNvPr>
          <p:cNvSpPr>
            <a:spLocks noGrp="1"/>
          </p:cNvSpPr>
          <p:nvPr>
            <p:ph idx="16" hasCustomPrompt="1"/>
          </p:nvPr>
        </p:nvSpPr>
        <p:spPr>
          <a:xfrm>
            <a:off x="4786313" y="1828799"/>
            <a:ext cx="6924354" cy="4113054"/>
          </a:xfrm>
          <a:prstGeom prst="rect">
            <a:avLst/>
          </a:prstGeom>
        </p:spPr>
        <p:txBody>
          <a:bodyPr lIns="0" tIns="0" rIns="0" bIns="0" numCol="1" spcCol="288000">
            <a:noAutofit/>
          </a:bodyPr>
          <a:lstStyle>
            <a:lvl1pPr>
              <a:lnSpc>
                <a:spcPct val="100000"/>
              </a:lnSpc>
              <a:spcBef>
                <a:spcPts val="400"/>
              </a:spcBef>
              <a:spcAft>
                <a:spcPts val="400"/>
              </a:spcAft>
              <a:defRPr sz="1400">
                <a:solidFill>
                  <a:schemeClr val="bg2"/>
                </a:solidFill>
              </a:defRPr>
            </a:lvl1pPr>
            <a:lvl2pPr marL="180975" indent="-180975">
              <a:lnSpc>
                <a:spcPct val="100000"/>
              </a:lnSpc>
              <a:spcBef>
                <a:spcPts val="400"/>
              </a:spcBef>
              <a:spcAft>
                <a:spcPts val="400"/>
              </a:spcAft>
              <a:buSzPct val="100000"/>
              <a:defRPr lang="en-GB" sz="1400" kern="1200" dirty="0">
                <a:solidFill>
                  <a:schemeClr val="bg2"/>
                </a:solidFill>
                <a:latin typeface="+mn-lt"/>
                <a:ea typeface="+mn-ea"/>
                <a:cs typeface="+mn-cs"/>
              </a:defRPr>
            </a:lvl2pPr>
            <a:lvl3pPr>
              <a:lnSpc>
                <a:spcPct val="100000"/>
              </a:lnSpc>
              <a:spcBef>
                <a:spcPts val="400"/>
              </a:spcBef>
              <a:spcAft>
                <a:spcPts val="400"/>
              </a:spcAft>
              <a:defRPr sz="1400">
                <a:solidFill>
                  <a:schemeClr val="bg2"/>
                </a:solidFill>
              </a:defRPr>
            </a:lvl3pPr>
            <a:lvl4pPr>
              <a:defRPr>
                <a:solidFill>
                  <a:schemeClr val="bg2"/>
                </a:solidFill>
              </a:defRPr>
            </a:lvl4pPr>
            <a:lvl5pPr>
              <a:defRPr>
                <a:solidFill>
                  <a:schemeClr val="bg2"/>
                </a:solidFill>
              </a:defRPr>
            </a:lvl5pPr>
          </a:lstStyle>
          <a:p>
            <a:pPr lvl="0"/>
            <a:r>
              <a:rPr lang="nl-NL" dirty="0" err="1"/>
              <a:t>Your</a:t>
            </a:r>
            <a:r>
              <a:rPr lang="nl-NL" dirty="0"/>
              <a:t> </a:t>
            </a:r>
            <a:r>
              <a:rPr lang="nl-NL" dirty="0" err="1"/>
              <a:t>text</a:t>
            </a:r>
            <a:r>
              <a:rPr lang="nl-NL" dirty="0"/>
              <a: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nl-NL" dirty="0" err="1"/>
              <a:t>Text</a:t>
            </a:r>
            <a:r>
              <a:rPr lang="nl-NL" dirty="0"/>
              <a:t> level 1</a:t>
            </a:r>
          </a:p>
          <a:p>
            <a:pPr lvl="2"/>
            <a:r>
              <a:rPr lang="nl-NL" dirty="0" err="1"/>
              <a:t>Text</a:t>
            </a:r>
            <a:r>
              <a:rPr lang="nl-NL" dirty="0"/>
              <a:t> level 2</a:t>
            </a:r>
          </a:p>
        </p:txBody>
      </p:sp>
      <p:sp>
        <p:nvSpPr>
          <p:cNvPr id="5" name="Text Placeholder 5">
            <a:extLst>
              <a:ext uri="{FF2B5EF4-FFF2-40B4-BE49-F238E27FC236}">
                <a16:creationId xmlns:a16="http://schemas.microsoft.com/office/drawing/2014/main" id="{78CC62E8-5FC3-4316-4EDF-ED386F5A8D48}"/>
              </a:ext>
            </a:extLst>
          </p:cNvPr>
          <p:cNvSpPr>
            <a:spLocks noGrp="1"/>
          </p:cNvSpPr>
          <p:nvPr>
            <p:ph type="body" sz="quarter" idx="22" hasCustomPrompt="1"/>
          </p:nvPr>
        </p:nvSpPr>
        <p:spPr>
          <a:xfrm>
            <a:off x="4786313" y="342900"/>
            <a:ext cx="6962775" cy="215900"/>
          </a:xfrm>
          <a:prstGeom prst="rect">
            <a:avLst/>
          </a:prstGeom>
        </p:spPr>
        <p:txBody>
          <a:bodyPr lIns="0" tIns="0" rIns="0" bIns="0"/>
          <a:lstStyle>
            <a:lvl1pPr>
              <a:defRPr sz="1400">
                <a:solidFill>
                  <a:schemeClr val="bg2"/>
                </a:solidFill>
                <a:latin typeface="Barlow" panose="00000500000000000000" pitchFamily="2" charset="0"/>
              </a:defRPr>
            </a:lvl1pPr>
          </a:lstStyle>
          <a:p>
            <a:pPr lvl="0"/>
            <a:r>
              <a:rPr lang="nl-NL"/>
              <a:t>Click to add subtitle</a:t>
            </a:r>
            <a:endParaRPr lang="nl-NL" dirty="0"/>
          </a:p>
        </p:txBody>
      </p:sp>
    </p:spTree>
    <p:extLst>
      <p:ext uri="{BB962C8B-B14F-4D97-AF65-F5344CB8AC3E}">
        <p14:creationId xmlns:p14="http://schemas.microsoft.com/office/powerpoint/2010/main" val="2793356829"/>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ext with right small image">
    <p:spTree>
      <p:nvGrpSpPr>
        <p:cNvPr id="1" name=""/>
        <p:cNvGrpSpPr/>
        <p:nvPr/>
      </p:nvGrpSpPr>
      <p:grpSpPr>
        <a:xfrm>
          <a:off x="0" y="0"/>
          <a:ext cx="0" cy="0"/>
          <a:chOff x="0" y="0"/>
          <a:chExt cx="0" cy="0"/>
        </a:xfrm>
      </p:grpSpPr>
      <p:sp>
        <p:nvSpPr>
          <p:cNvPr id="7" name="Placeholder">
            <a:extLst>
              <a:ext uri="{FF2B5EF4-FFF2-40B4-BE49-F238E27FC236}">
                <a16:creationId xmlns:a16="http://schemas.microsoft.com/office/drawing/2014/main" id="{96B6E37D-22F9-826A-BEC8-BA3DCC8C66D1}"/>
              </a:ext>
            </a:extLst>
          </p:cNvPr>
          <p:cNvSpPr>
            <a:spLocks noGrp="1"/>
          </p:cNvSpPr>
          <p:nvPr>
            <p:ph idx="16" hasCustomPrompt="1"/>
          </p:nvPr>
        </p:nvSpPr>
        <p:spPr>
          <a:xfrm>
            <a:off x="442912" y="1828959"/>
            <a:ext cx="7976931" cy="4113054"/>
          </a:xfrm>
          <a:prstGeom prst="rect">
            <a:avLst/>
          </a:prstGeom>
        </p:spPr>
        <p:txBody>
          <a:bodyPr lIns="0" tIns="0" rIns="0" bIns="0" numCol="1" spcCol="288000">
            <a:noAutofit/>
          </a:bodyPr>
          <a:lstStyle>
            <a:lvl1pPr>
              <a:lnSpc>
                <a:spcPct val="100000"/>
              </a:lnSpc>
              <a:spcBef>
                <a:spcPts val="400"/>
              </a:spcBef>
              <a:spcAft>
                <a:spcPts val="400"/>
              </a:spcAft>
              <a:defRPr sz="1400">
                <a:solidFill>
                  <a:schemeClr val="bg2"/>
                </a:solidFill>
              </a:defRPr>
            </a:lvl1pPr>
            <a:lvl2pPr marL="180975" indent="-180975">
              <a:lnSpc>
                <a:spcPct val="100000"/>
              </a:lnSpc>
              <a:spcBef>
                <a:spcPts val="400"/>
              </a:spcBef>
              <a:spcAft>
                <a:spcPts val="400"/>
              </a:spcAft>
              <a:buSzPct val="100000"/>
              <a:defRPr lang="en-GB" sz="1400" kern="1200" dirty="0">
                <a:solidFill>
                  <a:schemeClr val="bg2"/>
                </a:solidFill>
                <a:latin typeface="+mn-lt"/>
                <a:ea typeface="+mn-ea"/>
                <a:cs typeface="+mn-cs"/>
              </a:defRPr>
            </a:lvl2pPr>
            <a:lvl3pPr>
              <a:lnSpc>
                <a:spcPct val="100000"/>
              </a:lnSpc>
              <a:spcBef>
                <a:spcPts val="400"/>
              </a:spcBef>
              <a:spcAft>
                <a:spcPts val="400"/>
              </a:spcAft>
              <a:defRPr sz="1400">
                <a:solidFill>
                  <a:schemeClr val="bg2"/>
                </a:solidFill>
              </a:defRPr>
            </a:lvl3pPr>
            <a:lvl4pPr>
              <a:defRPr>
                <a:solidFill>
                  <a:schemeClr val="bg2"/>
                </a:solidFill>
              </a:defRPr>
            </a:lvl4pPr>
            <a:lvl5pPr>
              <a:defRPr>
                <a:solidFill>
                  <a:schemeClr val="bg2"/>
                </a:solidFill>
              </a:defRPr>
            </a:lvl5pPr>
          </a:lstStyle>
          <a:p>
            <a:pPr lvl="0"/>
            <a:r>
              <a:rPr lang="nl-NL" dirty="0" err="1"/>
              <a:t>Your</a:t>
            </a:r>
            <a:r>
              <a:rPr lang="nl-NL" dirty="0"/>
              <a:t> </a:t>
            </a:r>
            <a:r>
              <a:rPr lang="nl-NL" dirty="0" err="1"/>
              <a:t>text</a:t>
            </a:r>
            <a:r>
              <a:rPr lang="nl-NL" dirty="0"/>
              <a: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nl-NL" dirty="0" err="1"/>
              <a:t>Text</a:t>
            </a:r>
            <a:r>
              <a:rPr lang="nl-NL" dirty="0"/>
              <a:t> level 1</a:t>
            </a:r>
          </a:p>
          <a:p>
            <a:pPr lvl="2"/>
            <a:r>
              <a:rPr lang="nl-NL" dirty="0" err="1"/>
              <a:t>Text</a:t>
            </a:r>
            <a:r>
              <a:rPr lang="nl-NL" dirty="0"/>
              <a:t> level 2</a:t>
            </a:r>
          </a:p>
        </p:txBody>
      </p:sp>
      <p:sp>
        <p:nvSpPr>
          <p:cNvPr id="2" name="Text Placeholder 21">
            <a:extLst>
              <a:ext uri="{FF2B5EF4-FFF2-40B4-BE49-F238E27FC236}">
                <a16:creationId xmlns:a16="http://schemas.microsoft.com/office/drawing/2014/main" id="{BEA6C324-B31F-0AEB-4353-1295AF93C8FC}"/>
              </a:ext>
            </a:extLst>
          </p:cNvPr>
          <p:cNvSpPr>
            <a:spLocks noGrp="1"/>
          </p:cNvSpPr>
          <p:nvPr>
            <p:ph type="body" sz="quarter" idx="14" hasCustomPrompt="1"/>
          </p:nvPr>
        </p:nvSpPr>
        <p:spPr>
          <a:xfrm>
            <a:off x="442912" y="732376"/>
            <a:ext cx="7976931" cy="465137"/>
          </a:xfrm>
          <a:prstGeom prst="rect">
            <a:avLst/>
          </a:prstGeom>
        </p:spPr>
        <p:txBody>
          <a:bodyPr lIns="0" tIns="0" rIns="0" bIns="0">
            <a:noAutofit/>
          </a:bodyPr>
          <a:lstStyle>
            <a:lvl1pPr>
              <a:lnSpc>
                <a:spcPct val="100000"/>
              </a:lnSpc>
              <a:spcBef>
                <a:spcPts val="400"/>
              </a:spcBef>
              <a:spcAft>
                <a:spcPts val="400"/>
              </a:spcAft>
              <a:defRPr sz="2800" b="1">
                <a:solidFill>
                  <a:schemeClr val="bg2"/>
                </a:solidFill>
              </a:defRPr>
            </a:lvl1pPr>
          </a:lstStyle>
          <a:p>
            <a:pPr lvl="0"/>
            <a:r>
              <a:rPr lang="nl-NL"/>
              <a:t>Click to add title</a:t>
            </a:r>
            <a:endParaRPr lang="nl-NL" dirty="0"/>
          </a:p>
        </p:txBody>
      </p:sp>
      <p:sp>
        <p:nvSpPr>
          <p:cNvPr id="3" name="TextBox 2">
            <a:extLst>
              <a:ext uri="{FF2B5EF4-FFF2-40B4-BE49-F238E27FC236}">
                <a16:creationId xmlns:a16="http://schemas.microsoft.com/office/drawing/2014/main" id="{E030DAB9-730F-79A1-2250-412559833AEE}"/>
              </a:ext>
            </a:extLst>
          </p:cNvPr>
          <p:cNvSpPr txBox="1"/>
          <p:nvPr userDrawn="1"/>
        </p:nvSpPr>
        <p:spPr>
          <a:xfrm>
            <a:off x="11697523" y="6329670"/>
            <a:ext cx="409584" cy="317340"/>
          </a:xfrm>
          <a:prstGeom prst="rect">
            <a:avLst/>
          </a:prstGeom>
        </p:spPr>
        <p:txBody>
          <a:bodyPr vert="horz" wrap="none" lIns="0" tIns="0" rIns="0" bIns="0" rtlCol="0" anchor="b">
            <a:normAutofit/>
          </a:bodyPr>
          <a:lstStyle/>
          <a:p>
            <a:pPr marL="0" algn="r" defTabSz="1232361" rtl="0" eaLnBrk="1" latinLnBrk="0" hangingPunct="1">
              <a:lnSpc>
                <a:spcPct val="85000"/>
              </a:lnSpc>
              <a:spcBef>
                <a:spcPts val="272"/>
              </a:spcBef>
            </a:pPr>
            <a:fld id="{01990C03-C3A3-48FE-AF6D-3AE397C89625}" type="slidenum">
              <a:rPr lang="nl-NL" sz="700" kern="1200" noProof="0" smtClean="0">
                <a:solidFill>
                  <a:schemeClr val="tx1">
                    <a:lumMod val="50000"/>
                    <a:lumOff val="50000"/>
                  </a:schemeClr>
                </a:solidFill>
                <a:latin typeface="+mn-lt"/>
                <a:ea typeface="+mn-ea"/>
                <a:cs typeface="+mn-cs"/>
              </a:rPr>
              <a:pPr marL="0" algn="r" defTabSz="1232361" rtl="0" eaLnBrk="1" latinLnBrk="0" hangingPunct="1">
                <a:lnSpc>
                  <a:spcPct val="85000"/>
                </a:lnSpc>
                <a:spcBef>
                  <a:spcPts val="272"/>
                </a:spcBef>
              </a:pPr>
              <a:t>‹nr.›</a:t>
            </a:fld>
            <a:endParaRPr lang="nl-NL" sz="700" kern="1200" noProof="0" dirty="0">
              <a:solidFill>
                <a:schemeClr val="tx1">
                  <a:lumMod val="50000"/>
                  <a:lumOff val="50000"/>
                </a:schemeClr>
              </a:solidFill>
              <a:latin typeface="+mn-lt"/>
              <a:ea typeface="+mn-ea"/>
              <a:cs typeface="+mn-cs"/>
            </a:endParaRPr>
          </a:p>
        </p:txBody>
      </p:sp>
      <p:pic>
        <p:nvPicPr>
          <p:cNvPr id="4" name="Picture 3">
            <a:extLst>
              <a:ext uri="{FF2B5EF4-FFF2-40B4-BE49-F238E27FC236}">
                <a16:creationId xmlns:a16="http://schemas.microsoft.com/office/drawing/2014/main" id="{8CEA7E06-EE39-697C-C7C8-F989486879AB}"/>
              </a:ext>
            </a:extLst>
          </p:cNvPr>
          <p:cNvPicPr>
            <a:picLocks noChangeAspect="1"/>
          </p:cNvPicPr>
          <p:nvPr userDrawn="1"/>
        </p:nvPicPr>
        <p:blipFill>
          <a:blip r:embed="rId2"/>
          <a:stretch>
            <a:fillRect/>
          </a:stretch>
        </p:blipFill>
        <p:spPr>
          <a:xfrm>
            <a:off x="11188543" y="6300405"/>
            <a:ext cx="736506" cy="415050"/>
          </a:xfrm>
          <a:prstGeom prst="rect">
            <a:avLst/>
          </a:prstGeom>
        </p:spPr>
      </p:pic>
      <p:sp>
        <p:nvSpPr>
          <p:cNvPr id="6" name="Rectangle 5">
            <a:extLst>
              <a:ext uri="{FF2B5EF4-FFF2-40B4-BE49-F238E27FC236}">
                <a16:creationId xmlns:a16="http://schemas.microsoft.com/office/drawing/2014/main" id="{51BE9FD1-EFDC-DCC4-D21B-EA8FD99ECE19}"/>
              </a:ext>
            </a:extLst>
          </p:cNvPr>
          <p:cNvSpPr/>
          <p:nvPr userDrawn="1"/>
        </p:nvSpPr>
        <p:spPr>
          <a:xfrm>
            <a:off x="10205055" y="6422718"/>
            <a:ext cx="878767" cy="224292"/>
          </a:xfrm>
          <a:prstGeom prst="rect">
            <a:avLst/>
          </a:prstGeom>
        </p:spPr>
        <p:txBody>
          <a:bodyPr vert="horz" wrap="none" lIns="0" tIns="0" rIns="0" bIns="0" rtlCol="0" anchor="b">
            <a:normAutofit/>
          </a:bodyPr>
          <a:lstStyle/>
          <a:p>
            <a:pPr lvl="0" algn="r" defTabSz="1232361">
              <a:lnSpc>
                <a:spcPct val="85000"/>
              </a:lnSpc>
              <a:spcBef>
                <a:spcPts val="272"/>
              </a:spcBef>
            </a:pPr>
            <a:r>
              <a:rPr lang="nl-NL" sz="700">
                <a:solidFill>
                  <a:schemeClr val="tx1">
                    <a:lumMod val="50000"/>
                    <a:lumOff val="50000"/>
                  </a:schemeClr>
                </a:solidFill>
                <a:latin typeface="+mn-lt"/>
              </a:rPr>
              <a:t>© 2025</a:t>
            </a:r>
            <a:endParaRPr lang="nl-NL" sz="700" dirty="0">
              <a:solidFill>
                <a:schemeClr val="tx1">
                  <a:lumMod val="50000"/>
                  <a:lumOff val="50000"/>
                </a:schemeClr>
              </a:solidFill>
              <a:latin typeface="+mn-lt"/>
            </a:endParaRPr>
          </a:p>
        </p:txBody>
      </p:sp>
      <p:sp>
        <p:nvSpPr>
          <p:cNvPr id="5" name="Picture Placeholder 8">
            <a:extLst>
              <a:ext uri="{FF2B5EF4-FFF2-40B4-BE49-F238E27FC236}">
                <a16:creationId xmlns:a16="http://schemas.microsoft.com/office/drawing/2014/main" id="{9DBED101-32D9-1064-C2D4-751E29A00C3E}"/>
              </a:ext>
            </a:extLst>
          </p:cNvPr>
          <p:cNvSpPr>
            <a:spLocks noGrp="1"/>
          </p:cNvSpPr>
          <p:nvPr>
            <p:ph type="pic" sz="quarter" idx="21"/>
          </p:nvPr>
        </p:nvSpPr>
        <p:spPr>
          <a:xfrm>
            <a:off x="8832850" y="0"/>
            <a:ext cx="3359150" cy="5942013"/>
          </a:xfrm>
          <a:custGeom>
            <a:avLst/>
            <a:gdLst>
              <a:gd name="connsiteX0" fmla="*/ 0 w 3359150"/>
              <a:gd name="connsiteY0" fmla="*/ 0 h 5942013"/>
              <a:gd name="connsiteX1" fmla="*/ 3359150 w 3359150"/>
              <a:gd name="connsiteY1" fmla="*/ 0 h 5942013"/>
              <a:gd name="connsiteX2" fmla="*/ 3359150 w 3359150"/>
              <a:gd name="connsiteY2" fmla="*/ 5319793 h 5942013"/>
              <a:gd name="connsiteX3" fmla="*/ 2718840 w 3359150"/>
              <a:gd name="connsiteY3" fmla="*/ 5942013 h 5942013"/>
              <a:gd name="connsiteX4" fmla="*/ 0 w 3359150"/>
              <a:gd name="connsiteY4" fmla="*/ 5942013 h 5942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9150" h="5942013">
                <a:moveTo>
                  <a:pt x="0" y="0"/>
                </a:moveTo>
                <a:lnTo>
                  <a:pt x="3359150" y="0"/>
                </a:lnTo>
                <a:lnTo>
                  <a:pt x="3359150" y="5319793"/>
                </a:lnTo>
                <a:lnTo>
                  <a:pt x="2718840" y="5942013"/>
                </a:lnTo>
                <a:lnTo>
                  <a:pt x="0" y="5942013"/>
                </a:lnTo>
                <a:close/>
              </a:path>
            </a:pathLst>
          </a:custGeom>
          <a:solidFill>
            <a:srgbClr val="F2F2F2"/>
          </a:solidFill>
        </p:spPr>
        <p:txBody>
          <a:bodyPr wrap="square">
            <a:noAutofit/>
          </a:bodyPr>
          <a:lstStyle/>
          <a:p>
            <a:r>
              <a:rPr lang="nl-NL"/>
              <a:t>Klik op het pictogram als u een afbeelding wilt toevoegen</a:t>
            </a:r>
            <a:endParaRPr lang="en-US"/>
          </a:p>
        </p:txBody>
      </p:sp>
      <p:sp>
        <p:nvSpPr>
          <p:cNvPr id="8" name="Text Placeholder 5">
            <a:extLst>
              <a:ext uri="{FF2B5EF4-FFF2-40B4-BE49-F238E27FC236}">
                <a16:creationId xmlns:a16="http://schemas.microsoft.com/office/drawing/2014/main" id="{01C49B78-0DC3-664B-31C2-1B5925E8F17E}"/>
              </a:ext>
            </a:extLst>
          </p:cNvPr>
          <p:cNvSpPr>
            <a:spLocks noGrp="1"/>
          </p:cNvSpPr>
          <p:nvPr>
            <p:ph type="body" sz="quarter" idx="22" hasCustomPrompt="1"/>
          </p:nvPr>
        </p:nvSpPr>
        <p:spPr>
          <a:xfrm>
            <a:off x="442914" y="342900"/>
            <a:ext cx="7976930" cy="215900"/>
          </a:xfrm>
          <a:prstGeom prst="rect">
            <a:avLst/>
          </a:prstGeom>
        </p:spPr>
        <p:txBody>
          <a:bodyPr lIns="0" tIns="0" rIns="0" bIns="0"/>
          <a:lstStyle>
            <a:lvl1pPr>
              <a:defRPr sz="1400">
                <a:solidFill>
                  <a:schemeClr val="bg2"/>
                </a:solidFill>
                <a:latin typeface="Barlow" panose="00000500000000000000" pitchFamily="2" charset="0"/>
              </a:defRPr>
            </a:lvl1pPr>
          </a:lstStyle>
          <a:p>
            <a:pPr lvl="0"/>
            <a:r>
              <a:rPr lang="nl-NL"/>
              <a:t>Click to add subtitle</a:t>
            </a:r>
            <a:endParaRPr lang="nl-NL" dirty="0"/>
          </a:p>
        </p:txBody>
      </p:sp>
    </p:spTree>
    <p:extLst>
      <p:ext uri="{BB962C8B-B14F-4D97-AF65-F5344CB8AC3E}">
        <p14:creationId xmlns:p14="http://schemas.microsoft.com/office/powerpoint/2010/main" val="1270552060"/>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ext with right image">
    <p:spTree>
      <p:nvGrpSpPr>
        <p:cNvPr id="1" name=""/>
        <p:cNvGrpSpPr/>
        <p:nvPr/>
      </p:nvGrpSpPr>
      <p:grpSpPr>
        <a:xfrm>
          <a:off x="0" y="0"/>
          <a:ext cx="0" cy="0"/>
          <a:chOff x="0" y="0"/>
          <a:chExt cx="0" cy="0"/>
        </a:xfrm>
      </p:grpSpPr>
      <p:sp>
        <p:nvSpPr>
          <p:cNvPr id="40" name="Picture Placeholder 39">
            <a:extLst>
              <a:ext uri="{FF2B5EF4-FFF2-40B4-BE49-F238E27FC236}">
                <a16:creationId xmlns:a16="http://schemas.microsoft.com/office/drawing/2014/main" id="{17EE6DF7-9A33-449F-C221-8B2F6F480780}"/>
              </a:ext>
            </a:extLst>
          </p:cNvPr>
          <p:cNvSpPr>
            <a:spLocks noGrp="1"/>
          </p:cNvSpPr>
          <p:nvPr>
            <p:ph type="pic" sz="quarter" idx="12"/>
          </p:nvPr>
        </p:nvSpPr>
        <p:spPr>
          <a:xfrm>
            <a:off x="7797800" y="0"/>
            <a:ext cx="4394200" cy="5941853"/>
          </a:xfrm>
          <a:custGeom>
            <a:avLst/>
            <a:gdLst>
              <a:gd name="connsiteX0" fmla="*/ 4394200 w 4394200"/>
              <a:gd name="connsiteY0" fmla="*/ 5334590 h 5941853"/>
              <a:gd name="connsiteX1" fmla="*/ 3769282 w 4394200"/>
              <a:gd name="connsiteY1" fmla="*/ 5941853 h 5941853"/>
              <a:gd name="connsiteX2" fmla="*/ 4394200 w 4394200"/>
              <a:gd name="connsiteY2" fmla="*/ 5941853 h 5941853"/>
              <a:gd name="connsiteX3" fmla="*/ 0 w 4394200"/>
              <a:gd name="connsiteY3" fmla="*/ 0 h 5941853"/>
              <a:gd name="connsiteX4" fmla="*/ 4394200 w 4394200"/>
              <a:gd name="connsiteY4" fmla="*/ 0 h 5941853"/>
              <a:gd name="connsiteX5" fmla="*/ 4394200 w 4394200"/>
              <a:gd name="connsiteY5" fmla="*/ 5941853 h 5941853"/>
              <a:gd name="connsiteX6" fmla="*/ 0 w 4394200"/>
              <a:gd name="connsiteY6" fmla="*/ 5941853 h 594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4200" h="5941853">
                <a:moveTo>
                  <a:pt x="4394200" y="5334590"/>
                </a:moveTo>
                <a:lnTo>
                  <a:pt x="3769282" y="5941853"/>
                </a:lnTo>
                <a:lnTo>
                  <a:pt x="4394200" y="5941853"/>
                </a:lnTo>
                <a:close/>
                <a:moveTo>
                  <a:pt x="0" y="0"/>
                </a:moveTo>
                <a:lnTo>
                  <a:pt x="4394200" y="0"/>
                </a:lnTo>
                <a:lnTo>
                  <a:pt x="4394200" y="5941853"/>
                </a:lnTo>
                <a:lnTo>
                  <a:pt x="0" y="5941853"/>
                </a:lnTo>
                <a:close/>
              </a:path>
            </a:pathLst>
          </a:custGeom>
          <a:solidFill>
            <a:schemeClr val="bg1">
              <a:lumMod val="95000"/>
            </a:schemeClr>
          </a:solidFill>
        </p:spPr>
        <p:txBody>
          <a:bodyPr wrap="square">
            <a:noAutofit/>
          </a:bodyPr>
          <a:lstStyle/>
          <a:p>
            <a:r>
              <a:rPr lang="nl-NL"/>
              <a:t>Klik op het pictogram als u een afbeelding wilt toevoegen</a:t>
            </a:r>
            <a:endParaRPr lang="en-US"/>
          </a:p>
        </p:txBody>
      </p:sp>
      <p:sp>
        <p:nvSpPr>
          <p:cNvPr id="2" name="Text Placeholder 21">
            <a:extLst>
              <a:ext uri="{FF2B5EF4-FFF2-40B4-BE49-F238E27FC236}">
                <a16:creationId xmlns:a16="http://schemas.microsoft.com/office/drawing/2014/main" id="{BEA6C324-B31F-0AEB-4353-1295AF93C8FC}"/>
              </a:ext>
            </a:extLst>
          </p:cNvPr>
          <p:cNvSpPr>
            <a:spLocks noGrp="1"/>
          </p:cNvSpPr>
          <p:nvPr>
            <p:ph type="body" sz="quarter" idx="14" hasCustomPrompt="1"/>
          </p:nvPr>
        </p:nvSpPr>
        <p:spPr>
          <a:xfrm>
            <a:off x="442913" y="723498"/>
            <a:ext cx="6943308" cy="465137"/>
          </a:xfrm>
          <a:prstGeom prst="rect">
            <a:avLst/>
          </a:prstGeom>
        </p:spPr>
        <p:txBody>
          <a:bodyPr lIns="0" tIns="0" rIns="0" bIns="0">
            <a:noAutofit/>
          </a:bodyPr>
          <a:lstStyle>
            <a:lvl1pPr>
              <a:lnSpc>
                <a:spcPct val="100000"/>
              </a:lnSpc>
              <a:spcBef>
                <a:spcPts val="400"/>
              </a:spcBef>
              <a:spcAft>
                <a:spcPts val="400"/>
              </a:spcAft>
              <a:defRPr sz="2800" b="1">
                <a:solidFill>
                  <a:schemeClr val="bg2"/>
                </a:solidFill>
              </a:defRPr>
            </a:lvl1pPr>
          </a:lstStyle>
          <a:p>
            <a:pPr lvl="0"/>
            <a:r>
              <a:rPr lang="nl-NL" dirty="0"/>
              <a:t>Click </a:t>
            </a:r>
            <a:r>
              <a:rPr lang="nl-NL" dirty="0" err="1"/>
              <a:t>to</a:t>
            </a:r>
            <a:r>
              <a:rPr lang="nl-NL" dirty="0"/>
              <a:t> </a:t>
            </a:r>
            <a:r>
              <a:rPr lang="nl-NL" dirty="0" err="1"/>
              <a:t>add</a:t>
            </a:r>
            <a:r>
              <a:rPr lang="nl-NL" dirty="0"/>
              <a:t> </a:t>
            </a:r>
            <a:r>
              <a:rPr lang="nl-NL" dirty="0" err="1"/>
              <a:t>title</a:t>
            </a:r>
            <a:endParaRPr lang="nl-NL" dirty="0"/>
          </a:p>
        </p:txBody>
      </p:sp>
      <p:sp>
        <p:nvSpPr>
          <p:cNvPr id="3" name="TextBox 2">
            <a:extLst>
              <a:ext uri="{FF2B5EF4-FFF2-40B4-BE49-F238E27FC236}">
                <a16:creationId xmlns:a16="http://schemas.microsoft.com/office/drawing/2014/main" id="{E030DAB9-730F-79A1-2250-412559833AEE}"/>
              </a:ext>
            </a:extLst>
          </p:cNvPr>
          <p:cNvSpPr txBox="1"/>
          <p:nvPr userDrawn="1"/>
        </p:nvSpPr>
        <p:spPr>
          <a:xfrm>
            <a:off x="11697523" y="6329670"/>
            <a:ext cx="409584" cy="317340"/>
          </a:xfrm>
          <a:prstGeom prst="rect">
            <a:avLst/>
          </a:prstGeom>
        </p:spPr>
        <p:txBody>
          <a:bodyPr vert="horz" wrap="none" lIns="0" tIns="0" rIns="0" bIns="0" rtlCol="0" anchor="b">
            <a:normAutofit/>
          </a:bodyPr>
          <a:lstStyle/>
          <a:p>
            <a:pPr marL="0" algn="r" defTabSz="1232361" rtl="0" eaLnBrk="1" latinLnBrk="0" hangingPunct="1">
              <a:lnSpc>
                <a:spcPct val="85000"/>
              </a:lnSpc>
              <a:spcBef>
                <a:spcPts val="272"/>
              </a:spcBef>
            </a:pPr>
            <a:fld id="{01990C03-C3A3-48FE-AF6D-3AE397C89625}" type="slidenum">
              <a:rPr lang="nl-NL" sz="700" kern="1200" noProof="0" smtClean="0">
                <a:solidFill>
                  <a:schemeClr val="tx1">
                    <a:lumMod val="50000"/>
                    <a:lumOff val="50000"/>
                  </a:schemeClr>
                </a:solidFill>
                <a:latin typeface="+mn-lt"/>
                <a:ea typeface="+mn-ea"/>
                <a:cs typeface="+mn-cs"/>
              </a:rPr>
              <a:pPr marL="0" algn="r" defTabSz="1232361" rtl="0" eaLnBrk="1" latinLnBrk="0" hangingPunct="1">
                <a:lnSpc>
                  <a:spcPct val="85000"/>
                </a:lnSpc>
                <a:spcBef>
                  <a:spcPts val="272"/>
                </a:spcBef>
              </a:pPr>
              <a:t>‹nr.›</a:t>
            </a:fld>
            <a:endParaRPr lang="nl-NL" sz="700" kern="1200" noProof="0" dirty="0">
              <a:solidFill>
                <a:schemeClr val="tx1">
                  <a:lumMod val="50000"/>
                  <a:lumOff val="50000"/>
                </a:schemeClr>
              </a:solidFill>
              <a:latin typeface="+mn-lt"/>
              <a:ea typeface="+mn-ea"/>
              <a:cs typeface="+mn-cs"/>
            </a:endParaRPr>
          </a:p>
        </p:txBody>
      </p:sp>
      <p:pic>
        <p:nvPicPr>
          <p:cNvPr id="4" name="Picture 3">
            <a:extLst>
              <a:ext uri="{FF2B5EF4-FFF2-40B4-BE49-F238E27FC236}">
                <a16:creationId xmlns:a16="http://schemas.microsoft.com/office/drawing/2014/main" id="{8CEA7E06-EE39-697C-C7C8-F989486879AB}"/>
              </a:ext>
            </a:extLst>
          </p:cNvPr>
          <p:cNvPicPr>
            <a:picLocks noChangeAspect="1"/>
          </p:cNvPicPr>
          <p:nvPr userDrawn="1"/>
        </p:nvPicPr>
        <p:blipFill>
          <a:blip r:embed="rId2"/>
          <a:stretch>
            <a:fillRect/>
          </a:stretch>
        </p:blipFill>
        <p:spPr>
          <a:xfrm>
            <a:off x="11188543" y="6300405"/>
            <a:ext cx="736506" cy="415050"/>
          </a:xfrm>
          <a:prstGeom prst="rect">
            <a:avLst/>
          </a:prstGeom>
        </p:spPr>
      </p:pic>
      <p:sp>
        <p:nvSpPr>
          <p:cNvPr id="6" name="Rectangle 5">
            <a:extLst>
              <a:ext uri="{FF2B5EF4-FFF2-40B4-BE49-F238E27FC236}">
                <a16:creationId xmlns:a16="http://schemas.microsoft.com/office/drawing/2014/main" id="{51BE9FD1-EFDC-DCC4-D21B-EA8FD99ECE19}"/>
              </a:ext>
            </a:extLst>
          </p:cNvPr>
          <p:cNvSpPr/>
          <p:nvPr userDrawn="1"/>
        </p:nvSpPr>
        <p:spPr>
          <a:xfrm>
            <a:off x="10205055" y="6422718"/>
            <a:ext cx="878767" cy="224292"/>
          </a:xfrm>
          <a:prstGeom prst="rect">
            <a:avLst/>
          </a:prstGeom>
        </p:spPr>
        <p:txBody>
          <a:bodyPr vert="horz" wrap="none" lIns="0" tIns="0" rIns="0" bIns="0" rtlCol="0" anchor="b">
            <a:normAutofit/>
          </a:bodyPr>
          <a:lstStyle/>
          <a:p>
            <a:pPr lvl="0" algn="r" defTabSz="1232361">
              <a:lnSpc>
                <a:spcPct val="85000"/>
              </a:lnSpc>
              <a:spcBef>
                <a:spcPts val="272"/>
              </a:spcBef>
            </a:pPr>
            <a:r>
              <a:rPr lang="nl-NL" sz="700" dirty="0">
                <a:solidFill>
                  <a:schemeClr val="tx1">
                    <a:lumMod val="50000"/>
                    <a:lumOff val="50000"/>
                  </a:schemeClr>
                </a:solidFill>
                <a:latin typeface="+mn-lt"/>
              </a:rPr>
              <a:t>© 2025</a:t>
            </a:r>
          </a:p>
        </p:txBody>
      </p:sp>
      <p:sp>
        <p:nvSpPr>
          <p:cNvPr id="5" name="Placeholder">
            <a:extLst>
              <a:ext uri="{FF2B5EF4-FFF2-40B4-BE49-F238E27FC236}">
                <a16:creationId xmlns:a16="http://schemas.microsoft.com/office/drawing/2014/main" id="{D920C021-3BF2-A8E7-6D2C-909448DFD616}"/>
              </a:ext>
            </a:extLst>
          </p:cNvPr>
          <p:cNvSpPr>
            <a:spLocks noGrp="1"/>
          </p:cNvSpPr>
          <p:nvPr>
            <p:ph idx="16" hasCustomPrompt="1"/>
          </p:nvPr>
        </p:nvSpPr>
        <p:spPr>
          <a:xfrm>
            <a:off x="442912" y="1828959"/>
            <a:ext cx="6943309" cy="4113054"/>
          </a:xfrm>
          <a:prstGeom prst="rect">
            <a:avLst/>
          </a:prstGeom>
        </p:spPr>
        <p:txBody>
          <a:bodyPr lIns="0" tIns="0" rIns="0" bIns="0" numCol="1" spcCol="288000">
            <a:noAutofit/>
          </a:bodyPr>
          <a:lstStyle>
            <a:lvl1pPr>
              <a:lnSpc>
                <a:spcPct val="100000"/>
              </a:lnSpc>
              <a:spcBef>
                <a:spcPts val="400"/>
              </a:spcBef>
              <a:spcAft>
                <a:spcPts val="400"/>
              </a:spcAft>
              <a:defRPr sz="1400">
                <a:solidFill>
                  <a:schemeClr val="bg2"/>
                </a:solidFill>
              </a:defRPr>
            </a:lvl1pPr>
            <a:lvl2pPr marL="180975" indent="-180975">
              <a:lnSpc>
                <a:spcPct val="100000"/>
              </a:lnSpc>
              <a:spcBef>
                <a:spcPts val="400"/>
              </a:spcBef>
              <a:spcAft>
                <a:spcPts val="400"/>
              </a:spcAft>
              <a:buSzPct val="100000"/>
              <a:defRPr lang="en-GB" sz="1400" kern="1200" dirty="0">
                <a:solidFill>
                  <a:schemeClr val="bg2"/>
                </a:solidFill>
                <a:latin typeface="+mn-lt"/>
                <a:ea typeface="+mn-ea"/>
                <a:cs typeface="+mn-cs"/>
              </a:defRPr>
            </a:lvl2pPr>
            <a:lvl3pPr>
              <a:lnSpc>
                <a:spcPct val="100000"/>
              </a:lnSpc>
              <a:spcBef>
                <a:spcPts val="400"/>
              </a:spcBef>
              <a:spcAft>
                <a:spcPts val="400"/>
              </a:spcAft>
              <a:defRPr sz="1400">
                <a:solidFill>
                  <a:schemeClr val="bg2"/>
                </a:solidFill>
              </a:defRPr>
            </a:lvl3pPr>
            <a:lvl4pPr>
              <a:defRPr>
                <a:solidFill>
                  <a:schemeClr val="bg2"/>
                </a:solidFill>
              </a:defRPr>
            </a:lvl4pPr>
            <a:lvl5pPr>
              <a:defRPr>
                <a:solidFill>
                  <a:schemeClr val="bg2"/>
                </a:solidFill>
              </a:defRPr>
            </a:lvl5pPr>
          </a:lstStyle>
          <a:p>
            <a:pPr lvl="0"/>
            <a:r>
              <a:rPr lang="nl-NL" dirty="0" err="1"/>
              <a:t>Your</a:t>
            </a:r>
            <a:r>
              <a:rPr lang="nl-NL" dirty="0"/>
              <a:t> </a:t>
            </a:r>
            <a:r>
              <a:rPr lang="nl-NL" dirty="0" err="1"/>
              <a:t>text</a:t>
            </a:r>
            <a:r>
              <a:rPr lang="nl-NL" dirty="0"/>
              <a: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nl-NL" dirty="0" err="1"/>
              <a:t>Text</a:t>
            </a:r>
            <a:r>
              <a:rPr lang="nl-NL" dirty="0"/>
              <a:t> level 1</a:t>
            </a:r>
          </a:p>
          <a:p>
            <a:pPr lvl="2"/>
            <a:r>
              <a:rPr lang="nl-NL" dirty="0" err="1"/>
              <a:t>Text</a:t>
            </a:r>
            <a:r>
              <a:rPr lang="nl-NL" dirty="0"/>
              <a:t> level 2</a:t>
            </a:r>
          </a:p>
        </p:txBody>
      </p:sp>
      <p:sp>
        <p:nvSpPr>
          <p:cNvPr id="7" name="Text Placeholder 5">
            <a:extLst>
              <a:ext uri="{FF2B5EF4-FFF2-40B4-BE49-F238E27FC236}">
                <a16:creationId xmlns:a16="http://schemas.microsoft.com/office/drawing/2014/main" id="{83B141D3-0FF9-7F76-ECA3-91B501E91482}"/>
              </a:ext>
            </a:extLst>
          </p:cNvPr>
          <p:cNvSpPr>
            <a:spLocks noGrp="1"/>
          </p:cNvSpPr>
          <p:nvPr>
            <p:ph type="body" sz="quarter" idx="22" hasCustomPrompt="1"/>
          </p:nvPr>
        </p:nvSpPr>
        <p:spPr>
          <a:xfrm>
            <a:off x="442914" y="342900"/>
            <a:ext cx="6943308" cy="215900"/>
          </a:xfrm>
          <a:prstGeom prst="rect">
            <a:avLst/>
          </a:prstGeom>
        </p:spPr>
        <p:txBody>
          <a:bodyPr lIns="0" tIns="0" rIns="0" bIns="0"/>
          <a:lstStyle>
            <a:lvl1pPr>
              <a:defRPr sz="1400">
                <a:solidFill>
                  <a:schemeClr val="bg2"/>
                </a:solidFill>
                <a:latin typeface="Barlow" panose="00000500000000000000" pitchFamily="2" charset="0"/>
              </a:defRPr>
            </a:lvl1pPr>
          </a:lstStyle>
          <a:p>
            <a:pPr lvl="0"/>
            <a:r>
              <a:rPr lang="nl-NL"/>
              <a:t>Click to add subtitle</a:t>
            </a:r>
            <a:endParaRPr lang="nl-NL" dirty="0"/>
          </a:p>
        </p:txBody>
      </p:sp>
    </p:spTree>
    <p:extLst>
      <p:ext uri="{BB962C8B-B14F-4D97-AF65-F5344CB8AC3E}">
        <p14:creationId xmlns:p14="http://schemas.microsoft.com/office/powerpoint/2010/main" val="855656854"/>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p:bg>
      <p:bgPr>
        <a:solidFill>
          <a:srgbClr val="DDEDDF"/>
        </a:solidFill>
        <a:effectLst/>
      </p:bgPr>
    </p:bg>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99E644BA-DF1D-3C33-FA1C-12106973E9A9}"/>
              </a:ext>
            </a:extLst>
          </p:cNvPr>
          <p:cNvSpPr>
            <a:spLocks noGrp="1"/>
          </p:cNvSpPr>
          <p:nvPr>
            <p:ph sz="quarter" idx="21"/>
          </p:nvPr>
        </p:nvSpPr>
        <p:spPr>
          <a:xfrm>
            <a:off x="443518" y="1837677"/>
            <a:ext cx="9761537" cy="4202799"/>
          </a:xfrm>
          <a:prstGeom prst="rect">
            <a:avLst/>
          </a:prstGeom>
        </p:spPr>
        <p:txBody>
          <a:bodyPr lIns="0" tIns="0" rIns="0" bIns="0" numCol="1">
            <a:noAutofit/>
          </a:bodyPr>
          <a:lstStyle>
            <a:lvl1pPr algn="l">
              <a:defRPr sz="1400">
                <a:solidFill>
                  <a:schemeClr val="bg2"/>
                </a:solidFill>
              </a:defRPr>
            </a:lvl1pPr>
            <a:lvl2pPr marL="227013" indent="-227013" algn="l">
              <a:defRPr sz="1400">
                <a:solidFill>
                  <a:schemeClr val="bg2"/>
                </a:solidFill>
              </a:defRPr>
            </a:lvl2pPr>
            <a:lvl3pPr algn="l">
              <a:defRPr sz="1400">
                <a:solidFill>
                  <a:schemeClr val="bg2"/>
                </a:solidFill>
              </a:defRPr>
            </a:lvl3pPr>
            <a:lvl4pPr marL="798513" indent="-260350" algn="l">
              <a:defRPr sz="1400">
                <a:solidFill>
                  <a:schemeClr val="bg2"/>
                </a:solidFill>
              </a:defRPr>
            </a:lvl4pPr>
            <a:lvl5pPr algn="l">
              <a:defRPr sz="1400">
                <a:solidFill>
                  <a:schemeClr val="bg2"/>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7" name="Text Placeholder 21">
            <a:extLst>
              <a:ext uri="{FF2B5EF4-FFF2-40B4-BE49-F238E27FC236}">
                <a16:creationId xmlns:a16="http://schemas.microsoft.com/office/drawing/2014/main" id="{EFA23931-DD2E-DB80-CAD0-FF494FFB85A1}"/>
              </a:ext>
            </a:extLst>
          </p:cNvPr>
          <p:cNvSpPr>
            <a:spLocks noGrp="1"/>
          </p:cNvSpPr>
          <p:nvPr>
            <p:ph type="body" sz="quarter" idx="14" hasCustomPrompt="1"/>
          </p:nvPr>
        </p:nvSpPr>
        <p:spPr>
          <a:xfrm>
            <a:off x="442912" y="726239"/>
            <a:ext cx="11306175" cy="465137"/>
          </a:xfrm>
          <a:prstGeom prst="rect">
            <a:avLst/>
          </a:prstGeom>
        </p:spPr>
        <p:txBody>
          <a:bodyPr lIns="0" tIns="0" rIns="0" bIns="0">
            <a:noAutofit/>
          </a:bodyPr>
          <a:lstStyle>
            <a:lvl1pPr>
              <a:lnSpc>
                <a:spcPct val="100000"/>
              </a:lnSpc>
              <a:defRPr sz="2800" b="1">
                <a:solidFill>
                  <a:schemeClr val="bg2"/>
                </a:solidFill>
              </a:defRPr>
            </a:lvl1pPr>
          </a:lstStyle>
          <a:p>
            <a:pPr lvl="0"/>
            <a:r>
              <a:rPr lang="nl-NL" dirty="0"/>
              <a:t>Click </a:t>
            </a:r>
            <a:r>
              <a:rPr lang="nl-NL" dirty="0" err="1"/>
              <a:t>to</a:t>
            </a:r>
            <a:r>
              <a:rPr lang="nl-NL" dirty="0"/>
              <a:t> </a:t>
            </a:r>
            <a:r>
              <a:rPr lang="nl-NL" dirty="0" err="1"/>
              <a:t>add</a:t>
            </a:r>
            <a:r>
              <a:rPr lang="nl-NL" dirty="0"/>
              <a:t> </a:t>
            </a:r>
            <a:r>
              <a:rPr lang="nl-NL" dirty="0" err="1"/>
              <a:t>title</a:t>
            </a:r>
            <a:endParaRPr lang="nl-NL" dirty="0"/>
          </a:p>
        </p:txBody>
      </p:sp>
      <p:sp>
        <p:nvSpPr>
          <p:cNvPr id="3" name="TextBox 2">
            <a:extLst>
              <a:ext uri="{FF2B5EF4-FFF2-40B4-BE49-F238E27FC236}">
                <a16:creationId xmlns:a16="http://schemas.microsoft.com/office/drawing/2014/main" id="{D1942D43-55E6-66BF-1990-CD649FED4702}"/>
              </a:ext>
            </a:extLst>
          </p:cNvPr>
          <p:cNvSpPr txBox="1"/>
          <p:nvPr userDrawn="1"/>
        </p:nvSpPr>
        <p:spPr>
          <a:xfrm>
            <a:off x="11697523" y="6329670"/>
            <a:ext cx="409584" cy="317340"/>
          </a:xfrm>
          <a:prstGeom prst="rect">
            <a:avLst/>
          </a:prstGeom>
        </p:spPr>
        <p:txBody>
          <a:bodyPr vert="horz" wrap="none" lIns="0" tIns="0" rIns="0" bIns="0" rtlCol="0" anchor="b">
            <a:normAutofit/>
          </a:bodyPr>
          <a:lstStyle/>
          <a:p>
            <a:pPr marL="0" algn="r" defTabSz="1232361" rtl="0" eaLnBrk="1" latinLnBrk="0" hangingPunct="1">
              <a:lnSpc>
                <a:spcPct val="85000"/>
              </a:lnSpc>
              <a:spcBef>
                <a:spcPts val="272"/>
              </a:spcBef>
            </a:pPr>
            <a:fld id="{01990C03-C3A3-48FE-AF6D-3AE397C89625}" type="slidenum">
              <a:rPr lang="nl-NL" sz="700" kern="1200" noProof="0" smtClean="0">
                <a:solidFill>
                  <a:schemeClr val="tx1">
                    <a:lumMod val="50000"/>
                    <a:lumOff val="50000"/>
                  </a:schemeClr>
                </a:solidFill>
                <a:latin typeface="+mn-lt"/>
                <a:ea typeface="+mn-ea"/>
                <a:cs typeface="+mn-cs"/>
              </a:rPr>
              <a:pPr marL="0" algn="r" defTabSz="1232361" rtl="0" eaLnBrk="1" latinLnBrk="0" hangingPunct="1">
                <a:lnSpc>
                  <a:spcPct val="85000"/>
                </a:lnSpc>
                <a:spcBef>
                  <a:spcPts val="272"/>
                </a:spcBef>
              </a:pPr>
              <a:t>‹nr.›</a:t>
            </a:fld>
            <a:endParaRPr lang="nl-NL" sz="700" kern="1200" noProof="0" dirty="0">
              <a:solidFill>
                <a:schemeClr val="tx1">
                  <a:lumMod val="50000"/>
                  <a:lumOff val="50000"/>
                </a:schemeClr>
              </a:solidFill>
              <a:latin typeface="+mn-lt"/>
              <a:ea typeface="+mn-ea"/>
              <a:cs typeface="+mn-cs"/>
            </a:endParaRPr>
          </a:p>
        </p:txBody>
      </p:sp>
      <p:pic>
        <p:nvPicPr>
          <p:cNvPr id="4" name="Picture 3">
            <a:extLst>
              <a:ext uri="{FF2B5EF4-FFF2-40B4-BE49-F238E27FC236}">
                <a16:creationId xmlns:a16="http://schemas.microsoft.com/office/drawing/2014/main" id="{87952A46-D62B-3E86-7AEC-96507AE56E48}"/>
              </a:ext>
            </a:extLst>
          </p:cNvPr>
          <p:cNvPicPr>
            <a:picLocks noChangeAspect="1"/>
          </p:cNvPicPr>
          <p:nvPr userDrawn="1"/>
        </p:nvPicPr>
        <p:blipFill>
          <a:blip r:embed="rId2"/>
          <a:stretch>
            <a:fillRect/>
          </a:stretch>
        </p:blipFill>
        <p:spPr>
          <a:xfrm>
            <a:off x="11188543" y="6300405"/>
            <a:ext cx="736506" cy="415050"/>
          </a:xfrm>
          <a:prstGeom prst="rect">
            <a:avLst/>
          </a:prstGeom>
        </p:spPr>
      </p:pic>
      <p:sp>
        <p:nvSpPr>
          <p:cNvPr id="5" name="Rectangle 4">
            <a:extLst>
              <a:ext uri="{FF2B5EF4-FFF2-40B4-BE49-F238E27FC236}">
                <a16:creationId xmlns:a16="http://schemas.microsoft.com/office/drawing/2014/main" id="{F3EBD147-1C49-4CEF-14E3-18AAABCA970C}"/>
              </a:ext>
            </a:extLst>
          </p:cNvPr>
          <p:cNvSpPr/>
          <p:nvPr userDrawn="1"/>
        </p:nvSpPr>
        <p:spPr>
          <a:xfrm>
            <a:off x="10205055" y="6422718"/>
            <a:ext cx="878767" cy="224292"/>
          </a:xfrm>
          <a:prstGeom prst="rect">
            <a:avLst/>
          </a:prstGeom>
        </p:spPr>
        <p:txBody>
          <a:bodyPr vert="horz" wrap="none" lIns="0" tIns="0" rIns="0" bIns="0" rtlCol="0" anchor="b">
            <a:normAutofit/>
          </a:bodyPr>
          <a:lstStyle/>
          <a:p>
            <a:pPr lvl="0" algn="r" defTabSz="1232361">
              <a:lnSpc>
                <a:spcPct val="85000"/>
              </a:lnSpc>
              <a:spcBef>
                <a:spcPts val="272"/>
              </a:spcBef>
            </a:pPr>
            <a:r>
              <a:rPr lang="nl-NL" sz="700" dirty="0">
                <a:solidFill>
                  <a:schemeClr val="tx1">
                    <a:lumMod val="50000"/>
                    <a:lumOff val="50000"/>
                  </a:schemeClr>
                </a:solidFill>
                <a:latin typeface="+mn-lt"/>
              </a:rPr>
              <a:t>© 2025</a:t>
            </a:r>
          </a:p>
        </p:txBody>
      </p:sp>
      <p:sp>
        <p:nvSpPr>
          <p:cNvPr id="2" name="Text Placeholder 5">
            <a:extLst>
              <a:ext uri="{FF2B5EF4-FFF2-40B4-BE49-F238E27FC236}">
                <a16:creationId xmlns:a16="http://schemas.microsoft.com/office/drawing/2014/main" id="{A9048571-739D-3D2C-0F8F-ADB28C184EC3}"/>
              </a:ext>
            </a:extLst>
          </p:cNvPr>
          <p:cNvSpPr>
            <a:spLocks noGrp="1"/>
          </p:cNvSpPr>
          <p:nvPr>
            <p:ph type="body" sz="quarter" idx="22" hasCustomPrompt="1"/>
          </p:nvPr>
        </p:nvSpPr>
        <p:spPr>
          <a:xfrm>
            <a:off x="442913" y="342900"/>
            <a:ext cx="11306175" cy="215900"/>
          </a:xfrm>
          <a:prstGeom prst="rect">
            <a:avLst/>
          </a:prstGeom>
        </p:spPr>
        <p:txBody>
          <a:bodyPr lIns="0" tIns="0" rIns="0" bIns="0"/>
          <a:lstStyle>
            <a:lvl1pPr>
              <a:defRPr sz="1400">
                <a:solidFill>
                  <a:schemeClr val="bg2"/>
                </a:solidFill>
                <a:latin typeface="Barlow" panose="00000500000000000000" pitchFamily="2" charset="0"/>
              </a:defRPr>
            </a:lvl1pPr>
          </a:lstStyle>
          <a:p>
            <a:pPr lvl="0"/>
            <a:r>
              <a:rPr lang="nl-NL"/>
              <a:t>Click to add subtitle</a:t>
            </a:r>
            <a:endParaRPr lang="nl-NL" dirty="0"/>
          </a:p>
        </p:txBody>
      </p:sp>
    </p:spTree>
    <p:extLst>
      <p:ext uri="{BB962C8B-B14F-4D97-AF65-F5344CB8AC3E}">
        <p14:creationId xmlns:p14="http://schemas.microsoft.com/office/powerpoint/2010/main" val="2671090135"/>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 Text blocks with right image">
    <p:spTree>
      <p:nvGrpSpPr>
        <p:cNvPr id="1" name=""/>
        <p:cNvGrpSpPr/>
        <p:nvPr/>
      </p:nvGrpSpPr>
      <p:grpSpPr>
        <a:xfrm>
          <a:off x="0" y="0"/>
          <a:ext cx="0" cy="0"/>
          <a:chOff x="0" y="0"/>
          <a:chExt cx="0" cy="0"/>
        </a:xfrm>
      </p:grpSpPr>
      <p:sp>
        <p:nvSpPr>
          <p:cNvPr id="40" name="Picture Placeholder 39">
            <a:extLst>
              <a:ext uri="{FF2B5EF4-FFF2-40B4-BE49-F238E27FC236}">
                <a16:creationId xmlns:a16="http://schemas.microsoft.com/office/drawing/2014/main" id="{17EE6DF7-9A33-449F-C221-8B2F6F480780}"/>
              </a:ext>
            </a:extLst>
          </p:cNvPr>
          <p:cNvSpPr>
            <a:spLocks noGrp="1"/>
          </p:cNvSpPr>
          <p:nvPr>
            <p:ph type="pic" sz="quarter" idx="12"/>
          </p:nvPr>
        </p:nvSpPr>
        <p:spPr>
          <a:xfrm>
            <a:off x="8310822" y="1429304"/>
            <a:ext cx="3343746" cy="4521426"/>
          </a:xfrm>
          <a:custGeom>
            <a:avLst/>
            <a:gdLst>
              <a:gd name="connsiteX0" fmla="*/ 4394200 w 4394200"/>
              <a:gd name="connsiteY0" fmla="*/ 5334590 h 5941853"/>
              <a:gd name="connsiteX1" fmla="*/ 3769282 w 4394200"/>
              <a:gd name="connsiteY1" fmla="*/ 5941853 h 5941853"/>
              <a:gd name="connsiteX2" fmla="*/ 4394200 w 4394200"/>
              <a:gd name="connsiteY2" fmla="*/ 5941853 h 5941853"/>
              <a:gd name="connsiteX3" fmla="*/ 0 w 4394200"/>
              <a:gd name="connsiteY3" fmla="*/ 0 h 5941853"/>
              <a:gd name="connsiteX4" fmla="*/ 4394200 w 4394200"/>
              <a:gd name="connsiteY4" fmla="*/ 0 h 5941853"/>
              <a:gd name="connsiteX5" fmla="*/ 4394200 w 4394200"/>
              <a:gd name="connsiteY5" fmla="*/ 5941853 h 5941853"/>
              <a:gd name="connsiteX6" fmla="*/ 0 w 4394200"/>
              <a:gd name="connsiteY6" fmla="*/ 5941853 h 594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4200" h="5941853">
                <a:moveTo>
                  <a:pt x="4394200" y="5334590"/>
                </a:moveTo>
                <a:lnTo>
                  <a:pt x="3769282" y="5941853"/>
                </a:lnTo>
                <a:lnTo>
                  <a:pt x="4394200" y="5941853"/>
                </a:lnTo>
                <a:close/>
                <a:moveTo>
                  <a:pt x="0" y="0"/>
                </a:moveTo>
                <a:lnTo>
                  <a:pt x="4394200" y="0"/>
                </a:lnTo>
                <a:lnTo>
                  <a:pt x="4394200" y="5941853"/>
                </a:lnTo>
                <a:lnTo>
                  <a:pt x="0" y="5941853"/>
                </a:lnTo>
                <a:close/>
              </a:path>
            </a:pathLst>
          </a:custGeom>
          <a:solidFill>
            <a:schemeClr val="bg1">
              <a:lumMod val="95000"/>
            </a:schemeClr>
          </a:solidFill>
        </p:spPr>
        <p:txBody>
          <a:bodyPr wrap="square">
            <a:noAutofit/>
          </a:bodyPr>
          <a:lstStyle/>
          <a:p>
            <a:r>
              <a:rPr lang="nl-NL"/>
              <a:t>Klik op het pictogram als u een afbeelding wilt toevoegen</a:t>
            </a:r>
            <a:endParaRPr lang="en-US"/>
          </a:p>
        </p:txBody>
      </p:sp>
      <p:sp>
        <p:nvSpPr>
          <p:cNvPr id="10" name="Text Placeholder 17">
            <a:extLst>
              <a:ext uri="{FF2B5EF4-FFF2-40B4-BE49-F238E27FC236}">
                <a16:creationId xmlns:a16="http://schemas.microsoft.com/office/drawing/2014/main" id="{39D23CBB-2541-2887-5251-470548AC922B}"/>
              </a:ext>
            </a:extLst>
          </p:cNvPr>
          <p:cNvSpPr>
            <a:spLocks noGrp="1"/>
          </p:cNvSpPr>
          <p:nvPr>
            <p:ph type="body" sz="quarter" idx="20"/>
          </p:nvPr>
        </p:nvSpPr>
        <p:spPr>
          <a:xfrm>
            <a:off x="442913" y="1429305"/>
            <a:ext cx="3566160" cy="2166152"/>
          </a:xfrm>
          <a:prstGeom prst="rect">
            <a:avLst/>
          </a:prstGeom>
        </p:spPr>
        <p:txBody>
          <a:bodyPr lIns="0" tIns="0" rIns="0" bIns="0" numCol="1">
            <a:noAutofit/>
          </a:bodyPr>
          <a:lstStyle>
            <a:lvl1pPr>
              <a:lnSpc>
                <a:spcPct val="100000"/>
              </a:lnSpc>
              <a:spcBef>
                <a:spcPts val="400"/>
              </a:spcBef>
              <a:spcAft>
                <a:spcPts val="400"/>
              </a:spcAft>
              <a:defRPr sz="1400">
                <a:solidFill>
                  <a:schemeClr val="bg2"/>
                </a:solidFill>
              </a:defRPr>
            </a:lvl1pPr>
            <a:lvl2pPr>
              <a:lnSpc>
                <a:spcPct val="100000"/>
              </a:lnSpc>
              <a:spcBef>
                <a:spcPts val="400"/>
              </a:spcBef>
              <a:spcAft>
                <a:spcPts val="400"/>
              </a:spcAft>
              <a:defRPr sz="1400">
                <a:solidFill>
                  <a:schemeClr val="bg2"/>
                </a:solidFill>
              </a:defRPr>
            </a:lvl2pPr>
            <a:lvl3pPr>
              <a:lnSpc>
                <a:spcPct val="100000"/>
              </a:lnSpc>
              <a:spcBef>
                <a:spcPts val="400"/>
              </a:spcBef>
              <a:spcAft>
                <a:spcPts val="400"/>
              </a:spcAft>
              <a:defRPr sz="1400">
                <a:solidFill>
                  <a:schemeClr val="bg2"/>
                </a:solidFill>
              </a:defRPr>
            </a:lvl3pPr>
            <a:lvl4pPr>
              <a:lnSpc>
                <a:spcPct val="100000"/>
              </a:lnSpc>
              <a:spcBef>
                <a:spcPts val="400"/>
              </a:spcBef>
              <a:spcAft>
                <a:spcPts val="400"/>
              </a:spcAft>
              <a:defRPr sz="1400">
                <a:solidFill>
                  <a:schemeClr val="bg2"/>
                </a:solidFill>
              </a:defRPr>
            </a:lvl4pPr>
            <a:lvl5pPr>
              <a:lnSpc>
                <a:spcPct val="100000"/>
              </a:lnSpc>
              <a:spcBef>
                <a:spcPts val="400"/>
              </a:spcBef>
              <a:spcAft>
                <a:spcPts val="400"/>
              </a:spcAft>
              <a:defRPr sz="1400">
                <a:solidFill>
                  <a:schemeClr val="bg2"/>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 name="Text Placeholder 17">
            <a:extLst>
              <a:ext uri="{FF2B5EF4-FFF2-40B4-BE49-F238E27FC236}">
                <a16:creationId xmlns:a16="http://schemas.microsoft.com/office/drawing/2014/main" id="{0F002876-1F29-2295-FD63-FF0111FAF162}"/>
              </a:ext>
            </a:extLst>
          </p:cNvPr>
          <p:cNvSpPr>
            <a:spLocks noGrp="1"/>
          </p:cNvSpPr>
          <p:nvPr>
            <p:ph type="body" sz="quarter" idx="21"/>
          </p:nvPr>
        </p:nvSpPr>
        <p:spPr>
          <a:xfrm>
            <a:off x="4376867" y="1429305"/>
            <a:ext cx="3566160" cy="2166152"/>
          </a:xfrm>
          <a:prstGeom prst="rect">
            <a:avLst/>
          </a:prstGeom>
        </p:spPr>
        <p:txBody>
          <a:bodyPr lIns="0" tIns="0" rIns="0" bIns="0" numCol="1">
            <a:noAutofit/>
          </a:bodyPr>
          <a:lstStyle>
            <a:lvl1pPr>
              <a:lnSpc>
                <a:spcPct val="100000"/>
              </a:lnSpc>
              <a:spcBef>
                <a:spcPts val="400"/>
              </a:spcBef>
              <a:spcAft>
                <a:spcPts val="400"/>
              </a:spcAft>
              <a:defRPr sz="1400">
                <a:solidFill>
                  <a:schemeClr val="bg2"/>
                </a:solidFill>
              </a:defRPr>
            </a:lvl1pPr>
            <a:lvl2pPr>
              <a:lnSpc>
                <a:spcPct val="100000"/>
              </a:lnSpc>
              <a:spcBef>
                <a:spcPts val="400"/>
              </a:spcBef>
              <a:spcAft>
                <a:spcPts val="400"/>
              </a:spcAft>
              <a:defRPr sz="1400">
                <a:solidFill>
                  <a:schemeClr val="bg2"/>
                </a:solidFill>
              </a:defRPr>
            </a:lvl2pPr>
            <a:lvl3pPr>
              <a:lnSpc>
                <a:spcPct val="100000"/>
              </a:lnSpc>
              <a:spcBef>
                <a:spcPts val="400"/>
              </a:spcBef>
              <a:spcAft>
                <a:spcPts val="400"/>
              </a:spcAft>
              <a:defRPr sz="1400">
                <a:solidFill>
                  <a:schemeClr val="bg2"/>
                </a:solidFill>
              </a:defRPr>
            </a:lvl3pPr>
            <a:lvl4pPr>
              <a:lnSpc>
                <a:spcPct val="100000"/>
              </a:lnSpc>
              <a:spcBef>
                <a:spcPts val="400"/>
              </a:spcBef>
              <a:spcAft>
                <a:spcPts val="400"/>
              </a:spcAft>
              <a:defRPr sz="1400">
                <a:solidFill>
                  <a:schemeClr val="bg2"/>
                </a:solidFill>
              </a:defRPr>
            </a:lvl4pPr>
            <a:lvl5pPr>
              <a:lnSpc>
                <a:spcPct val="100000"/>
              </a:lnSpc>
              <a:spcBef>
                <a:spcPts val="400"/>
              </a:spcBef>
              <a:spcAft>
                <a:spcPts val="400"/>
              </a:spcAft>
              <a:defRPr sz="1400">
                <a:solidFill>
                  <a:schemeClr val="bg2"/>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3" name="Text Placeholder 17">
            <a:extLst>
              <a:ext uri="{FF2B5EF4-FFF2-40B4-BE49-F238E27FC236}">
                <a16:creationId xmlns:a16="http://schemas.microsoft.com/office/drawing/2014/main" id="{DCC42F47-4943-D5CA-C730-07A00A342430}"/>
              </a:ext>
            </a:extLst>
          </p:cNvPr>
          <p:cNvSpPr>
            <a:spLocks noGrp="1"/>
          </p:cNvSpPr>
          <p:nvPr>
            <p:ph type="body" sz="quarter" idx="22"/>
          </p:nvPr>
        </p:nvSpPr>
        <p:spPr>
          <a:xfrm>
            <a:off x="442913" y="3784578"/>
            <a:ext cx="3566160" cy="2166152"/>
          </a:xfrm>
          <a:prstGeom prst="rect">
            <a:avLst/>
          </a:prstGeom>
        </p:spPr>
        <p:txBody>
          <a:bodyPr lIns="0" tIns="0" rIns="0" bIns="0" numCol="1">
            <a:noAutofit/>
          </a:bodyPr>
          <a:lstStyle>
            <a:lvl1pPr>
              <a:lnSpc>
                <a:spcPct val="100000"/>
              </a:lnSpc>
              <a:spcBef>
                <a:spcPts val="400"/>
              </a:spcBef>
              <a:spcAft>
                <a:spcPts val="400"/>
              </a:spcAft>
              <a:defRPr sz="1400">
                <a:solidFill>
                  <a:schemeClr val="bg2"/>
                </a:solidFill>
              </a:defRPr>
            </a:lvl1pPr>
            <a:lvl2pPr>
              <a:lnSpc>
                <a:spcPct val="100000"/>
              </a:lnSpc>
              <a:spcBef>
                <a:spcPts val="400"/>
              </a:spcBef>
              <a:spcAft>
                <a:spcPts val="400"/>
              </a:spcAft>
              <a:defRPr sz="1400">
                <a:solidFill>
                  <a:schemeClr val="bg2"/>
                </a:solidFill>
              </a:defRPr>
            </a:lvl2pPr>
            <a:lvl3pPr>
              <a:lnSpc>
                <a:spcPct val="100000"/>
              </a:lnSpc>
              <a:spcBef>
                <a:spcPts val="400"/>
              </a:spcBef>
              <a:spcAft>
                <a:spcPts val="400"/>
              </a:spcAft>
              <a:defRPr sz="1400">
                <a:solidFill>
                  <a:schemeClr val="bg2"/>
                </a:solidFill>
              </a:defRPr>
            </a:lvl3pPr>
            <a:lvl4pPr>
              <a:lnSpc>
                <a:spcPct val="100000"/>
              </a:lnSpc>
              <a:spcBef>
                <a:spcPts val="400"/>
              </a:spcBef>
              <a:spcAft>
                <a:spcPts val="400"/>
              </a:spcAft>
              <a:defRPr sz="1400">
                <a:solidFill>
                  <a:schemeClr val="bg2"/>
                </a:solidFill>
              </a:defRPr>
            </a:lvl4pPr>
            <a:lvl5pPr>
              <a:lnSpc>
                <a:spcPct val="100000"/>
              </a:lnSpc>
              <a:spcBef>
                <a:spcPts val="400"/>
              </a:spcBef>
              <a:spcAft>
                <a:spcPts val="400"/>
              </a:spcAft>
              <a:defRPr sz="1400">
                <a:solidFill>
                  <a:schemeClr val="bg2"/>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ext Placeholder 17">
            <a:extLst>
              <a:ext uri="{FF2B5EF4-FFF2-40B4-BE49-F238E27FC236}">
                <a16:creationId xmlns:a16="http://schemas.microsoft.com/office/drawing/2014/main" id="{346B6ABB-2A98-784E-7329-FEA34CEC114A}"/>
              </a:ext>
            </a:extLst>
          </p:cNvPr>
          <p:cNvSpPr>
            <a:spLocks noGrp="1"/>
          </p:cNvSpPr>
          <p:nvPr>
            <p:ph type="body" sz="quarter" idx="23"/>
          </p:nvPr>
        </p:nvSpPr>
        <p:spPr>
          <a:xfrm>
            <a:off x="4376867" y="3784578"/>
            <a:ext cx="3566160" cy="2166152"/>
          </a:xfrm>
          <a:prstGeom prst="rect">
            <a:avLst/>
          </a:prstGeom>
        </p:spPr>
        <p:txBody>
          <a:bodyPr lIns="0" tIns="0" rIns="0" bIns="0" numCol="1">
            <a:noAutofit/>
          </a:bodyPr>
          <a:lstStyle>
            <a:lvl1pPr>
              <a:lnSpc>
                <a:spcPct val="100000"/>
              </a:lnSpc>
              <a:spcBef>
                <a:spcPts val="400"/>
              </a:spcBef>
              <a:spcAft>
                <a:spcPts val="400"/>
              </a:spcAft>
              <a:defRPr sz="1400">
                <a:solidFill>
                  <a:schemeClr val="bg2"/>
                </a:solidFill>
              </a:defRPr>
            </a:lvl1pPr>
            <a:lvl2pPr>
              <a:lnSpc>
                <a:spcPct val="100000"/>
              </a:lnSpc>
              <a:spcBef>
                <a:spcPts val="400"/>
              </a:spcBef>
              <a:spcAft>
                <a:spcPts val="400"/>
              </a:spcAft>
              <a:defRPr sz="1400">
                <a:solidFill>
                  <a:schemeClr val="bg2"/>
                </a:solidFill>
              </a:defRPr>
            </a:lvl2pPr>
            <a:lvl3pPr>
              <a:lnSpc>
                <a:spcPct val="100000"/>
              </a:lnSpc>
              <a:spcBef>
                <a:spcPts val="400"/>
              </a:spcBef>
              <a:spcAft>
                <a:spcPts val="400"/>
              </a:spcAft>
              <a:defRPr sz="1400">
                <a:solidFill>
                  <a:schemeClr val="bg2"/>
                </a:solidFill>
              </a:defRPr>
            </a:lvl3pPr>
            <a:lvl4pPr>
              <a:lnSpc>
                <a:spcPct val="100000"/>
              </a:lnSpc>
              <a:spcBef>
                <a:spcPts val="400"/>
              </a:spcBef>
              <a:spcAft>
                <a:spcPts val="400"/>
              </a:spcAft>
              <a:defRPr sz="1400">
                <a:solidFill>
                  <a:schemeClr val="bg2"/>
                </a:solidFill>
              </a:defRPr>
            </a:lvl4pPr>
            <a:lvl5pPr>
              <a:lnSpc>
                <a:spcPct val="100000"/>
              </a:lnSpc>
              <a:spcBef>
                <a:spcPts val="400"/>
              </a:spcBef>
              <a:spcAft>
                <a:spcPts val="400"/>
              </a:spcAft>
              <a:defRPr sz="1400">
                <a:solidFill>
                  <a:schemeClr val="bg2"/>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6" name="Text Placeholder 21">
            <a:extLst>
              <a:ext uri="{FF2B5EF4-FFF2-40B4-BE49-F238E27FC236}">
                <a16:creationId xmlns:a16="http://schemas.microsoft.com/office/drawing/2014/main" id="{0408DBFB-581A-12D0-DF09-AA444904B50F}"/>
              </a:ext>
            </a:extLst>
          </p:cNvPr>
          <p:cNvSpPr>
            <a:spLocks noGrp="1"/>
          </p:cNvSpPr>
          <p:nvPr>
            <p:ph type="body" sz="quarter" idx="14" hasCustomPrompt="1"/>
          </p:nvPr>
        </p:nvSpPr>
        <p:spPr>
          <a:xfrm>
            <a:off x="442912" y="735121"/>
            <a:ext cx="11306175" cy="465137"/>
          </a:xfrm>
          <a:prstGeom prst="rect">
            <a:avLst/>
          </a:prstGeom>
        </p:spPr>
        <p:txBody>
          <a:bodyPr lIns="0" tIns="0" rIns="0" bIns="0">
            <a:noAutofit/>
          </a:bodyPr>
          <a:lstStyle>
            <a:lvl1pPr>
              <a:lnSpc>
                <a:spcPct val="100000"/>
              </a:lnSpc>
              <a:spcBef>
                <a:spcPts val="400"/>
              </a:spcBef>
              <a:spcAft>
                <a:spcPts val="400"/>
              </a:spcAft>
              <a:defRPr sz="2800" b="1">
                <a:solidFill>
                  <a:schemeClr val="bg2"/>
                </a:solidFill>
              </a:defRPr>
            </a:lvl1pPr>
          </a:lstStyle>
          <a:p>
            <a:pPr lvl="0"/>
            <a:r>
              <a:rPr lang="nl-NL" dirty="0"/>
              <a:t>Click </a:t>
            </a:r>
            <a:r>
              <a:rPr lang="nl-NL" dirty="0" err="1"/>
              <a:t>to</a:t>
            </a:r>
            <a:r>
              <a:rPr lang="nl-NL" dirty="0"/>
              <a:t> </a:t>
            </a:r>
            <a:r>
              <a:rPr lang="nl-NL" dirty="0" err="1"/>
              <a:t>add</a:t>
            </a:r>
            <a:r>
              <a:rPr lang="nl-NL" dirty="0"/>
              <a:t> </a:t>
            </a:r>
            <a:r>
              <a:rPr lang="nl-NL" dirty="0" err="1"/>
              <a:t>title</a:t>
            </a:r>
            <a:endParaRPr lang="nl-NL" dirty="0"/>
          </a:p>
        </p:txBody>
      </p:sp>
      <p:sp>
        <p:nvSpPr>
          <p:cNvPr id="7" name="TextBox 6">
            <a:extLst>
              <a:ext uri="{FF2B5EF4-FFF2-40B4-BE49-F238E27FC236}">
                <a16:creationId xmlns:a16="http://schemas.microsoft.com/office/drawing/2014/main" id="{D57F6E8C-5347-CD20-AD2C-A6BFA9BFB402}"/>
              </a:ext>
            </a:extLst>
          </p:cNvPr>
          <p:cNvSpPr txBox="1"/>
          <p:nvPr userDrawn="1"/>
        </p:nvSpPr>
        <p:spPr>
          <a:xfrm>
            <a:off x="11697523" y="6329670"/>
            <a:ext cx="409584" cy="317340"/>
          </a:xfrm>
          <a:prstGeom prst="rect">
            <a:avLst/>
          </a:prstGeom>
        </p:spPr>
        <p:txBody>
          <a:bodyPr vert="horz" wrap="none" lIns="0" tIns="0" rIns="0" bIns="0" rtlCol="0" anchor="b">
            <a:normAutofit/>
          </a:bodyPr>
          <a:lstStyle/>
          <a:p>
            <a:pPr marL="0" algn="r" defTabSz="1232361" rtl="0" eaLnBrk="1" latinLnBrk="0" hangingPunct="1">
              <a:lnSpc>
                <a:spcPct val="85000"/>
              </a:lnSpc>
              <a:spcBef>
                <a:spcPts val="272"/>
              </a:spcBef>
            </a:pPr>
            <a:fld id="{01990C03-C3A3-48FE-AF6D-3AE397C89625}" type="slidenum">
              <a:rPr lang="nl-NL" sz="700" kern="1200" noProof="0" smtClean="0">
                <a:solidFill>
                  <a:schemeClr val="tx1">
                    <a:lumMod val="50000"/>
                    <a:lumOff val="50000"/>
                  </a:schemeClr>
                </a:solidFill>
                <a:latin typeface="+mn-lt"/>
                <a:ea typeface="+mn-ea"/>
                <a:cs typeface="+mn-cs"/>
              </a:rPr>
              <a:pPr marL="0" algn="r" defTabSz="1232361" rtl="0" eaLnBrk="1" latinLnBrk="0" hangingPunct="1">
                <a:lnSpc>
                  <a:spcPct val="85000"/>
                </a:lnSpc>
                <a:spcBef>
                  <a:spcPts val="272"/>
                </a:spcBef>
              </a:pPr>
              <a:t>‹nr.›</a:t>
            </a:fld>
            <a:endParaRPr lang="nl-NL" sz="700" kern="1200" noProof="0" dirty="0">
              <a:solidFill>
                <a:schemeClr val="tx1">
                  <a:lumMod val="50000"/>
                  <a:lumOff val="50000"/>
                </a:schemeClr>
              </a:solidFill>
              <a:latin typeface="+mn-lt"/>
              <a:ea typeface="+mn-ea"/>
              <a:cs typeface="+mn-cs"/>
            </a:endParaRPr>
          </a:p>
        </p:txBody>
      </p:sp>
      <p:pic>
        <p:nvPicPr>
          <p:cNvPr id="8" name="Picture 7">
            <a:extLst>
              <a:ext uri="{FF2B5EF4-FFF2-40B4-BE49-F238E27FC236}">
                <a16:creationId xmlns:a16="http://schemas.microsoft.com/office/drawing/2014/main" id="{796EBE5B-3649-2FED-9302-7EBF44BEE73C}"/>
              </a:ext>
            </a:extLst>
          </p:cNvPr>
          <p:cNvPicPr>
            <a:picLocks noChangeAspect="1"/>
          </p:cNvPicPr>
          <p:nvPr userDrawn="1"/>
        </p:nvPicPr>
        <p:blipFill>
          <a:blip r:embed="rId2"/>
          <a:stretch>
            <a:fillRect/>
          </a:stretch>
        </p:blipFill>
        <p:spPr>
          <a:xfrm>
            <a:off x="11188543" y="6300405"/>
            <a:ext cx="736506" cy="415050"/>
          </a:xfrm>
          <a:prstGeom prst="rect">
            <a:avLst/>
          </a:prstGeom>
        </p:spPr>
      </p:pic>
      <p:sp>
        <p:nvSpPr>
          <p:cNvPr id="9" name="Rectangle 8">
            <a:extLst>
              <a:ext uri="{FF2B5EF4-FFF2-40B4-BE49-F238E27FC236}">
                <a16:creationId xmlns:a16="http://schemas.microsoft.com/office/drawing/2014/main" id="{7636F5B4-38B1-7540-9D42-784BB4850301}"/>
              </a:ext>
            </a:extLst>
          </p:cNvPr>
          <p:cNvSpPr/>
          <p:nvPr userDrawn="1"/>
        </p:nvSpPr>
        <p:spPr>
          <a:xfrm>
            <a:off x="10205055" y="6422718"/>
            <a:ext cx="878767" cy="224292"/>
          </a:xfrm>
          <a:prstGeom prst="rect">
            <a:avLst/>
          </a:prstGeom>
        </p:spPr>
        <p:txBody>
          <a:bodyPr vert="horz" wrap="none" lIns="0" tIns="0" rIns="0" bIns="0" rtlCol="0" anchor="b">
            <a:normAutofit/>
          </a:bodyPr>
          <a:lstStyle/>
          <a:p>
            <a:pPr lvl="0" algn="r" defTabSz="1232361">
              <a:lnSpc>
                <a:spcPct val="85000"/>
              </a:lnSpc>
              <a:spcBef>
                <a:spcPts val="272"/>
              </a:spcBef>
            </a:pPr>
            <a:r>
              <a:rPr lang="nl-NL" sz="700" dirty="0">
                <a:solidFill>
                  <a:schemeClr val="tx1">
                    <a:lumMod val="50000"/>
                    <a:lumOff val="50000"/>
                  </a:schemeClr>
                </a:solidFill>
                <a:latin typeface="+mn-lt"/>
              </a:rPr>
              <a:t>© 2025</a:t>
            </a:r>
          </a:p>
        </p:txBody>
      </p:sp>
      <p:sp>
        <p:nvSpPr>
          <p:cNvPr id="5" name="Text Placeholder 5">
            <a:extLst>
              <a:ext uri="{FF2B5EF4-FFF2-40B4-BE49-F238E27FC236}">
                <a16:creationId xmlns:a16="http://schemas.microsoft.com/office/drawing/2014/main" id="{4482C3EA-689C-B931-85DD-19D3B10EA941}"/>
              </a:ext>
            </a:extLst>
          </p:cNvPr>
          <p:cNvSpPr>
            <a:spLocks noGrp="1"/>
          </p:cNvSpPr>
          <p:nvPr>
            <p:ph type="body" sz="quarter" idx="24" hasCustomPrompt="1"/>
          </p:nvPr>
        </p:nvSpPr>
        <p:spPr>
          <a:xfrm>
            <a:off x="442913" y="342900"/>
            <a:ext cx="11306175" cy="215900"/>
          </a:xfrm>
          <a:prstGeom prst="rect">
            <a:avLst/>
          </a:prstGeom>
        </p:spPr>
        <p:txBody>
          <a:bodyPr lIns="0" tIns="0" rIns="0" bIns="0"/>
          <a:lstStyle>
            <a:lvl1pPr>
              <a:defRPr sz="1400">
                <a:solidFill>
                  <a:schemeClr val="bg2"/>
                </a:solidFill>
                <a:latin typeface="Barlow" panose="00000500000000000000" pitchFamily="2" charset="0"/>
              </a:defRPr>
            </a:lvl1pPr>
          </a:lstStyle>
          <a:p>
            <a:pPr lvl="0"/>
            <a:r>
              <a:rPr lang="nl-NL"/>
              <a:t>Click to add subtitle</a:t>
            </a:r>
            <a:endParaRPr lang="nl-NL" dirty="0"/>
          </a:p>
        </p:txBody>
      </p:sp>
    </p:spTree>
    <p:extLst>
      <p:ext uri="{BB962C8B-B14F-4D97-AF65-F5344CB8AC3E}">
        <p14:creationId xmlns:p14="http://schemas.microsoft.com/office/powerpoint/2010/main" val="446053871"/>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 columns with text blocks">
    <p:spTree>
      <p:nvGrpSpPr>
        <p:cNvPr id="1" name=""/>
        <p:cNvGrpSpPr/>
        <p:nvPr/>
      </p:nvGrpSpPr>
      <p:grpSpPr>
        <a:xfrm>
          <a:off x="0" y="0"/>
          <a:ext cx="0" cy="0"/>
          <a:chOff x="0" y="0"/>
          <a:chExt cx="0" cy="0"/>
        </a:xfrm>
      </p:grpSpPr>
      <p:sp>
        <p:nvSpPr>
          <p:cNvPr id="9" name="Text Placeholder 21">
            <a:extLst>
              <a:ext uri="{FF2B5EF4-FFF2-40B4-BE49-F238E27FC236}">
                <a16:creationId xmlns:a16="http://schemas.microsoft.com/office/drawing/2014/main" id="{16BE0634-3DE2-83E3-3424-8F95B364EC28}"/>
              </a:ext>
            </a:extLst>
          </p:cNvPr>
          <p:cNvSpPr>
            <a:spLocks noGrp="1"/>
          </p:cNvSpPr>
          <p:nvPr>
            <p:ph type="body" sz="quarter" idx="14" hasCustomPrompt="1"/>
          </p:nvPr>
        </p:nvSpPr>
        <p:spPr>
          <a:xfrm>
            <a:off x="442912" y="735670"/>
            <a:ext cx="11211656" cy="465137"/>
          </a:xfrm>
          <a:prstGeom prst="rect">
            <a:avLst/>
          </a:prstGeom>
        </p:spPr>
        <p:txBody>
          <a:bodyPr lIns="0" tIns="0" rIns="0" bIns="0">
            <a:noAutofit/>
          </a:bodyPr>
          <a:lstStyle>
            <a:lvl1pPr>
              <a:lnSpc>
                <a:spcPct val="100000"/>
              </a:lnSpc>
              <a:spcBef>
                <a:spcPts val="400"/>
              </a:spcBef>
              <a:spcAft>
                <a:spcPts val="400"/>
              </a:spcAft>
              <a:defRPr sz="2800" b="1">
                <a:solidFill>
                  <a:schemeClr val="bg2"/>
                </a:solidFill>
              </a:defRPr>
            </a:lvl1pPr>
          </a:lstStyle>
          <a:p>
            <a:pPr lvl="0"/>
            <a:r>
              <a:rPr lang="nl-NL" dirty="0"/>
              <a:t>Click </a:t>
            </a:r>
            <a:r>
              <a:rPr lang="nl-NL" dirty="0" err="1"/>
              <a:t>to</a:t>
            </a:r>
            <a:r>
              <a:rPr lang="nl-NL" dirty="0"/>
              <a:t> </a:t>
            </a:r>
            <a:r>
              <a:rPr lang="nl-NL" dirty="0" err="1"/>
              <a:t>add</a:t>
            </a:r>
            <a:r>
              <a:rPr lang="nl-NL" dirty="0"/>
              <a:t> </a:t>
            </a:r>
            <a:r>
              <a:rPr lang="nl-NL" dirty="0" err="1"/>
              <a:t>title</a:t>
            </a:r>
            <a:endParaRPr lang="nl-NL" dirty="0"/>
          </a:p>
        </p:txBody>
      </p:sp>
      <p:sp>
        <p:nvSpPr>
          <p:cNvPr id="10" name="Text Placeholder 17">
            <a:extLst>
              <a:ext uri="{FF2B5EF4-FFF2-40B4-BE49-F238E27FC236}">
                <a16:creationId xmlns:a16="http://schemas.microsoft.com/office/drawing/2014/main" id="{39D23CBB-2541-2887-5251-470548AC922B}"/>
              </a:ext>
            </a:extLst>
          </p:cNvPr>
          <p:cNvSpPr>
            <a:spLocks noGrp="1"/>
          </p:cNvSpPr>
          <p:nvPr>
            <p:ph type="body" sz="quarter" idx="20"/>
          </p:nvPr>
        </p:nvSpPr>
        <p:spPr>
          <a:xfrm>
            <a:off x="442913" y="1429305"/>
            <a:ext cx="3474720" cy="1466830"/>
          </a:xfrm>
          <a:prstGeom prst="rect">
            <a:avLst/>
          </a:prstGeom>
        </p:spPr>
        <p:txBody>
          <a:bodyPr lIns="0" tIns="0" rIns="0" bIns="0" numCol="1">
            <a:noAutofit/>
          </a:bodyPr>
          <a:lstStyle>
            <a:lvl1pPr>
              <a:lnSpc>
                <a:spcPct val="100000"/>
              </a:lnSpc>
              <a:spcBef>
                <a:spcPts val="400"/>
              </a:spcBef>
              <a:spcAft>
                <a:spcPts val="400"/>
              </a:spcAft>
              <a:defRPr sz="1400">
                <a:solidFill>
                  <a:schemeClr val="bg2"/>
                </a:solidFill>
              </a:defRPr>
            </a:lvl1pPr>
            <a:lvl2pPr>
              <a:lnSpc>
                <a:spcPct val="100000"/>
              </a:lnSpc>
              <a:spcBef>
                <a:spcPts val="400"/>
              </a:spcBef>
              <a:spcAft>
                <a:spcPts val="400"/>
              </a:spcAft>
              <a:defRPr sz="1400">
                <a:solidFill>
                  <a:schemeClr val="bg2"/>
                </a:solidFill>
              </a:defRPr>
            </a:lvl2pPr>
            <a:lvl3pPr>
              <a:lnSpc>
                <a:spcPct val="100000"/>
              </a:lnSpc>
              <a:spcBef>
                <a:spcPts val="400"/>
              </a:spcBef>
              <a:spcAft>
                <a:spcPts val="400"/>
              </a:spcAft>
              <a:defRPr sz="1400">
                <a:solidFill>
                  <a:schemeClr val="bg2"/>
                </a:solidFill>
              </a:defRPr>
            </a:lvl3pPr>
            <a:lvl4pPr>
              <a:lnSpc>
                <a:spcPct val="100000"/>
              </a:lnSpc>
              <a:spcBef>
                <a:spcPts val="400"/>
              </a:spcBef>
              <a:spcAft>
                <a:spcPts val="400"/>
              </a:spcAft>
              <a:defRPr sz="1400">
                <a:solidFill>
                  <a:schemeClr val="bg2"/>
                </a:solidFill>
              </a:defRPr>
            </a:lvl4pPr>
            <a:lvl5pPr>
              <a:lnSpc>
                <a:spcPct val="100000"/>
              </a:lnSpc>
              <a:spcBef>
                <a:spcPts val="400"/>
              </a:spcBef>
              <a:spcAft>
                <a:spcPts val="400"/>
              </a:spcAft>
              <a:defRPr sz="1400">
                <a:solidFill>
                  <a:schemeClr val="bg2"/>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 name="Text Placeholder 17">
            <a:extLst>
              <a:ext uri="{FF2B5EF4-FFF2-40B4-BE49-F238E27FC236}">
                <a16:creationId xmlns:a16="http://schemas.microsoft.com/office/drawing/2014/main" id="{0F002876-1F29-2295-FD63-FF0111FAF162}"/>
              </a:ext>
            </a:extLst>
          </p:cNvPr>
          <p:cNvSpPr>
            <a:spLocks noGrp="1"/>
          </p:cNvSpPr>
          <p:nvPr>
            <p:ph type="body" sz="quarter" idx="21"/>
          </p:nvPr>
        </p:nvSpPr>
        <p:spPr>
          <a:xfrm>
            <a:off x="4311381" y="1429305"/>
            <a:ext cx="3474720" cy="2166152"/>
          </a:xfrm>
          <a:prstGeom prst="rect">
            <a:avLst/>
          </a:prstGeom>
        </p:spPr>
        <p:txBody>
          <a:bodyPr lIns="0" tIns="0" rIns="0" bIns="0" numCol="1">
            <a:noAutofit/>
          </a:bodyPr>
          <a:lstStyle>
            <a:lvl1pPr>
              <a:lnSpc>
                <a:spcPct val="100000"/>
              </a:lnSpc>
              <a:spcBef>
                <a:spcPts val="400"/>
              </a:spcBef>
              <a:spcAft>
                <a:spcPts val="400"/>
              </a:spcAft>
              <a:defRPr sz="1400">
                <a:solidFill>
                  <a:schemeClr val="bg2"/>
                </a:solidFill>
              </a:defRPr>
            </a:lvl1pPr>
            <a:lvl2pPr>
              <a:lnSpc>
                <a:spcPct val="100000"/>
              </a:lnSpc>
              <a:spcBef>
                <a:spcPts val="400"/>
              </a:spcBef>
              <a:spcAft>
                <a:spcPts val="400"/>
              </a:spcAft>
              <a:defRPr sz="1400">
                <a:solidFill>
                  <a:schemeClr val="bg2"/>
                </a:solidFill>
              </a:defRPr>
            </a:lvl2pPr>
            <a:lvl3pPr>
              <a:lnSpc>
                <a:spcPct val="100000"/>
              </a:lnSpc>
              <a:spcBef>
                <a:spcPts val="400"/>
              </a:spcBef>
              <a:spcAft>
                <a:spcPts val="400"/>
              </a:spcAft>
              <a:defRPr sz="1400">
                <a:solidFill>
                  <a:schemeClr val="bg2"/>
                </a:solidFill>
              </a:defRPr>
            </a:lvl3pPr>
            <a:lvl4pPr>
              <a:lnSpc>
                <a:spcPct val="100000"/>
              </a:lnSpc>
              <a:spcBef>
                <a:spcPts val="400"/>
              </a:spcBef>
              <a:spcAft>
                <a:spcPts val="400"/>
              </a:spcAft>
              <a:defRPr sz="1400">
                <a:solidFill>
                  <a:schemeClr val="bg2"/>
                </a:solidFill>
              </a:defRPr>
            </a:lvl4pPr>
            <a:lvl5pPr>
              <a:lnSpc>
                <a:spcPct val="100000"/>
              </a:lnSpc>
              <a:spcBef>
                <a:spcPts val="400"/>
              </a:spcBef>
              <a:spcAft>
                <a:spcPts val="400"/>
              </a:spcAft>
              <a:defRPr sz="1400">
                <a:solidFill>
                  <a:schemeClr val="bg2"/>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3" name="Text Placeholder 17">
            <a:extLst>
              <a:ext uri="{FF2B5EF4-FFF2-40B4-BE49-F238E27FC236}">
                <a16:creationId xmlns:a16="http://schemas.microsoft.com/office/drawing/2014/main" id="{DCC42F47-4943-D5CA-C730-07A00A342430}"/>
              </a:ext>
            </a:extLst>
          </p:cNvPr>
          <p:cNvSpPr>
            <a:spLocks noGrp="1"/>
          </p:cNvSpPr>
          <p:nvPr>
            <p:ph type="body" sz="quarter" idx="22"/>
          </p:nvPr>
        </p:nvSpPr>
        <p:spPr>
          <a:xfrm>
            <a:off x="442913" y="3158537"/>
            <a:ext cx="3474720" cy="1466830"/>
          </a:xfrm>
          <a:prstGeom prst="rect">
            <a:avLst/>
          </a:prstGeom>
        </p:spPr>
        <p:txBody>
          <a:bodyPr lIns="0" tIns="0" rIns="0" bIns="0" numCol="1">
            <a:noAutofit/>
          </a:bodyPr>
          <a:lstStyle>
            <a:lvl1pPr>
              <a:lnSpc>
                <a:spcPct val="100000"/>
              </a:lnSpc>
              <a:spcBef>
                <a:spcPts val="400"/>
              </a:spcBef>
              <a:spcAft>
                <a:spcPts val="400"/>
              </a:spcAft>
              <a:defRPr sz="1400">
                <a:solidFill>
                  <a:schemeClr val="bg2"/>
                </a:solidFill>
              </a:defRPr>
            </a:lvl1pPr>
            <a:lvl2pPr>
              <a:lnSpc>
                <a:spcPct val="100000"/>
              </a:lnSpc>
              <a:spcBef>
                <a:spcPts val="400"/>
              </a:spcBef>
              <a:spcAft>
                <a:spcPts val="400"/>
              </a:spcAft>
              <a:defRPr sz="1400">
                <a:solidFill>
                  <a:schemeClr val="bg2"/>
                </a:solidFill>
              </a:defRPr>
            </a:lvl2pPr>
            <a:lvl3pPr>
              <a:lnSpc>
                <a:spcPct val="100000"/>
              </a:lnSpc>
              <a:spcBef>
                <a:spcPts val="400"/>
              </a:spcBef>
              <a:spcAft>
                <a:spcPts val="400"/>
              </a:spcAft>
              <a:defRPr sz="1400">
                <a:solidFill>
                  <a:schemeClr val="bg2"/>
                </a:solidFill>
              </a:defRPr>
            </a:lvl3pPr>
            <a:lvl4pPr>
              <a:lnSpc>
                <a:spcPct val="100000"/>
              </a:lnSpc>
              <a:spcBef>
                <a:spcPts val="400"/>
              </a:spcBef>
              <a:spcAft>
                <a:spcPts val="400"/>
              </a:spcAft>
              <a:defRPr sz="1400">
                <a:solidFill>
                  <a:schemeClr val="bg2"/>
                </a:solidFill>
              </a:defRPr>
            </a:lvl4pPr>
            <a:lvl5pPr>
              <a:lnSpc>
                <a:spcPct val="100000"/>
              </a:lnSpc>
              <a:spcBef>
                <a:spcPts val="400"/>
              </a:spcBef>
              <a:spcAft>
                <a:spcPts val="400"/>
              </a:spcAft>
              <a:defRPr sz="1400">
                <a:solidFill>
                  <a:schemeClr val="bg2"/>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ext Placeholder 17">
            <a:extLst>
              <a:ext uri="{FF2B5EF4-FFF2-40B4-BE49-F238E27FC236}">
                <a16:creationId xmlns:a16="http://schemas.microsoft.com/office/drawing/2014/main" id="{346B6ABB-2A98-784E-7329-FEA34CEC114A}"/>
              </a:ext>
            </a:extLst>
          </p:cNvPr>
          <p:cNvSpPr>
            <a:spLocks noGrp="1"/>
          </p:cNvSpPr>
          <p:nvPr>
            <p:ph type="body" sz="quarter" idx="23"/>
          </p:nvPr>
        </p:nvSpPr>
        <p:spPr>
          <a:xfrm>
            <a:off x="8179848" y="1429305"/>
            <a:ext cx="3474720" cy="2166152"/>
          </a:xfrm>
          <a:prstGeom prst="rect">
            <a:avLst/>
          </a:prstGeom>
        </p:spPr>
        <p:txBody>
          <a:bodyPr lIns="0" tIns="0" rIns="0" bIns="0" numCol="1">
            <a:noAutofit/>
          </a:bodyPr>
          <a:lstStyle>
            <a:lvl1pPr>
              <a:lnSpc>
                <a:spcPct val="100000"/>
              </a:lnSpc>
              <a:spcBef>
                <a:spcPts val="400"/>
              </a:spcBef>
              <a:spcAft>
                <a:spcPts val="400"/>
              </a:spcAft>
              <a:defRPr sz="1400">
                <a:solidFill>
                  <a:schemeClr val="bg2"/>
                </a:solidFill>
              </a:defRPr>
            </a:lvl1pPr>
            <a:lvl2pPr>
              <a:lnSpc>
                <a:spcPct val="100000"/>
              </a:lnSpc>
              <a:spcBef>
                <a:spcPts val="400"/>
              </a:spcBef>
              <a:spcAft>
                <a:spcPts val="400"/>
              </a:spcAft>
              <a:defRPr sz="1400">
                <a:solidFill>
                  <a:schemeClr val="bg2"/>
                </a:solidFill>
              </a:defRPr>
            </a:lvl2pPr>
            <a:lvl3pPr>
              <a:lnSpc>
                <a:spcPct val="100000"/>
              </a:lnSpc>
              <a:spcBef>
                <a:spcPts val="400"/>
              </a:spcBef>
              <a:spcAft>
                <a:spcPts val="400"/>
              </a:spcAft>
              <a:defRPr sz="1400">
                <a:solidFill>
                  <a:schemeClr val="bg2"/>
                </a:solidFill>
              </a:defRPr>
            </a:lvl3pPr>
            <a:lvl4pPr>
              <a:lnSpc>
                <a:spcPct val="100000"/>
              </a:lnSpc>
              <a:spcBef>
                <a:spcPts val="400"/>
              </a:spcBef>
              <a:spcAft>
                <a:spcPts val="400"/>
              </a:spcAft>
              <a:defRPr sz="1400">
                <a:solidFill>
                  <a:schemeClr val="bg2"/>
                </a:solidFill>
              </a:defRPr>
            </a:lvl4pPr>
            <a:lvl5pPr>
              <a:lnSpc>
                <a:spcPct val="100000"/>
              </a:lnSpc>
              <a:spcBef>
                <a:spcPts val="400"/>
              </a:spcBef>
              <a:spcAft>
                <a:spcPts val="400"/>
              </a:spcAft>
              <a:defRPr sz="1400">
                <a:solidFill>
                  <a:schemeClr val="bg2"/>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6" name="Text Placeholder 17">
            <a:extLst>
              <a:ext uri="{FF2B5EF4-FFF2-40B4-BE49-F238E27FC236}">
                <a16:creationId xmlns:a16="http://schemas.microsoft.com/office/drawing/2014/main" id="{6B878BB1-8653-FF52-2489-9639E291C9FF}"/>
              </a:ext>
            </a:extLst>
          </p:cNvPr>
          <p:cNvSpPr>
            <a:spLocks noGrp="1"/>
          </p:cNvSpPr>
          <p:nvPr>
            <p:ph type="body" sz="quarter" idx="24"/>
          </p:nvPr>
        </p:nvSpPr>
        <p:spPr>
          <a:xfrm>
            <a:off x="442913" y="4887769"/>
            <a:ext cx="3474720" cy="1466830"/>
          </a:xfrm>
          <a:prstGeom prst="rect">
            <a:avLst/>
          </a:prstGeom>
        </p:spPr>
        <p:txBody>
          <a:bodyPr lIns="0" tIns="0" rIns="0" bIns="0" numCol="1">
            <a:noAutofit/>
          </a:bodyPr>
          <a:lstStyle>
            <a:lvl1pPr>
              <a:lnSpc>
                <a:spcPct val="100000"/>
              </a:lnSpc>
              <a:spcBef>
                <a:spcPts val="400"/>
              </a:spcBef>
              <a:spcAft>
                <a:spcPts val="400"/>
              </a:spcAft>
              <a:defRPr sz="1400">
                <a:solidFill>
                  <a:schemeClr val="bg2"/>
                </a:solidFill>
              </a:defRPr>
            </a:lvl1pPr>
            <a:lvl2pPr>
              <a:lnSpc>
                <a:spcPct val="100000"/>
              </a:lnSpc>
              <a:spcBef>
                <a:spcPts val="400"/>
              </a:spcBef>
              <a:spcAft>
                <a:spcPts val="400"/>
              </a:spcAft>
              <a:defRPr sz="1400">
                <a:solidFill>
                  <a:schemeClr val="bg2"/>
                </a:solidFill>
              </a:defRPr>
            </a:lvl2pPr>
            <a:lvl3pPr>
              <a:lnSpc>
                <a:spcPct val="100000"/>
              </a:lnSpc>
              <a:spcBef>
                <a:spcPts val="400"/>
              </a:spcBef>
              <a:spcAft>
                <a:spcPts val="400"/>
              </a:spcAft>
              <a:defRPr sz="1400">
                <a:solidFill>
                  <a:schemeClr val="bg2"/>
                </a:solidFill>
              </a:defRPr>
            </a:lvl3pPr>
            <a:lvl4pPr>
              <a:lnSpc>
                <a:spcPct val="100000"/>
              </a:lnSpc>
              <a:spcBef>
                <a:spcPts val="400"/>
              </a:spcBef>
              <a:spcAft>
                <a:spcPts val="400"/>
              </a:spcAft>
              <a:defRPr sz="1400">
                <a:solidFill>
                  <a:schemeClr val="bg2"/>
                </a:solidFill>
              </a:defRPr>
            </a:lvl4pPr>
            <a:lvl5pPr>
              <a:lnSpc>
                <a:spcPct val="100000"/>
              </a:lnSpc>
              <a:spcBef>
                <a:spcPts val="400"/>
              </a:spcBef>
              <a:spcAft>
                <a:spcPts val="400"/>
              </a:spcAft>
              <a:defRPr sz="1400">
                <a:solidFill>
                  <a:schemeClr val="bg2"/>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7" name="TextBox 6">
            <a:extLst>
              <a:ext uri="{FF2B5EF4-FFF2-40B4-BE49-F238E27FC236}">
                <a16:creationId xmlns:a16="http://schemas.microsoft.com/office/drawing/2014/main" id="{91FE6A40-32D1-2600-563A-698353D5CAFD}"/>
              </a:ext>
            </a:extLst>
          </p:cNvPr>
          <p:cNvSpPr txBox="1"/>
          <p:nvPr userDrawn="1"/>
        </p:nvSpPr>
        <p:spPr>
          <a:xfrm>
            <a:off x="11697523" y="6329670"/>
            <a:ext cx="409584" cy="317340"/>
          </a:xfrm>
          <a:prstGeom prst="rect">
            <a:avLst/>
          </a:prstGeom>
        </p:spPr>
        <p:txBody>
          <a:bodyPr vert="horz" wrap="none" lIns="0" tIns="0" rIns="0" bIns="0" rtlCol="0" anchor="b">
            <a:normAutofit/>
          </a:bodyPr>
          <a:lstStyle/>
          <a:p>
            <a:pPr marL="0" algn="r" defTabSz="1232361" rtl="0" eaLnBrk="1" latinLnBrk="0" hangingPunct="1">
              <a:lnSpc>
                <a:spcPct val="85000"/>
              </a:lnSpc>
              <a:spcBef>
                <a:spcPts val="272"/>
              </a:spcBef>
            </a:pPr>
            <a:fld id="{01990C03-C3A3-48FE-AF6D-3AE397C89625}" type="slidenum">
              <a:rPr lang="nl-NL" sz="700" kern="1200" noProof="0" smtClean="0">
                <a:solidFill>
                  <a:schemeClr val="tx1">
                    <a:lumMod val="50000"/>
                    <a:lumOff val="50000"/>
                  </a:schemeClr>
                </a:solidFill>
                <a:latin typeface="+mn-lt"/>
                <a:ea typeface="+mn-ea"/>
                <a:cs typeface="+mn-cs"/>
              </a:rPr>
              <a:pPr marL="0" algn="r" defTabSz="1232361" rtl="0" eaLnBrk="1" latinLnBrk="0" hangingPunct="1">
                <a:lnSpc>
                  <a:spcPct val="85000"/>
                </a:lnSpc>
                <a:spcBef>
                  <a:spcPts val="272"/>
                </a:spcBef>
              </a:pPr>
              <a:t>‹nr.›</a:t>
            </a:fld>
            <a:endParaRPr lang="nl-NL" sz="700" kern="1200" noProof="0" dirty="0">
              <a:solidFill>
                <a:schemeClr val="tx1">
                  <a:lumMod val="50000"/>
                  <a:lumOff val="50000"/>
                </a:schemeClr>
              </a:solidFill>
              <a:latin typeface="+mn-lt"/>
              <a:ea typeface="+mn-ea"/>
              <a:cs typeface="+mn-cs"/>
            </a:endParaRPr>
          </a:p>
        </p:txBody>
      </p:sp>
      <p:pic>
        <p:nvPicPr>
          <p:cNvPr id="8" name="Picture 7">
            <a:extLst>
              <a:ext uri="{FF2B5EF4-FFF2-40B4-BE49-F238E27FC236}">
                <a16:creationId xmlns:a16="http://schemas.microsoft.com/office/drawing/2014/main" id="{70EC0D30-9F41-1617-7FE6-4E74EE70908E}"/>
              </a:ext>
            </a:extLst>
          </p:cNvPr>
          <p:cNvPicPr>
            <a:picLocks noChangeAspect="1"/>
          </p:cNvPicPr>
          <p:nvPr userDrawn="1"/>
        </p:nvPicPr>
        <p:blipFill>
          <a:blip r:embed="rId2"/>
          <a:stretch>
            <a:fillRect/>
          </a:stretch>
        </p:blipFill>
        <p:spPr>
          <a:xfrm>
            <a:off x="11188543" y="6300405"/>
            <a:ext cx="736506" cy="415050"/>
          </a:xfrm>
          <a:prstGeom prst="rect">
            <a:avLst/>
          </a:prstGeom>
        </p:spPr>
      </p:pic>
      <p:sp>
        <p:nvSpPr>
          <p:cNvPr id="11" name="Rectangle 10">
            <a:extLst>
              <a:ext uri="{FF2B5EF4-FFF2-40B4-BE49-F238E27FC236}">
                <a16:creationId xmlns:a16="http://schemas.microsoft.com/office/drawing/2014/main" id="{4FA94740-4BA5-1718-0A18-5E1F3E8054B0}"/>
              </a:ext>
            </a:extLst>
          </p:cNvPr>
          <p:cNvSpPr/>
          <p:nvPr userDrawn="1"/>
        </p:nvSpPr>
        <p:spPr>
          <a:xfrm>
            <a:off x="10205055" y="6422718"/>
            <a:ext cx="878767" cy="224292"/>
          </a:xfrm>
          <a:prstGeom prst="rect">
            <a:avLst/>
          </a:prstGeom>
        </p:spPr>
        <p:txBody>
          <a:bodyPr vert="horz" wrap="none" lIns="0" tIns="0" rIns="0" bIns="0" rtlCol="0" anchor="b">
            <a:normAutofit/>
          </a:bodyPr>
          <a:lstStyle/>
          <a:p>
            <a:pPr lvl="0" algn="r" defTabSz="1232361">
              <a:lnSpc>
                <a:spcPct val="85000"/>
              </a:lnSpc>
              <a:spcBef>
                <a:spcPts val="272"/>
              </a:spcBef>
            </a:pPr>
            <a:r>
              <a:rPr lang="nl-NL" sz="700" dirty="0">
                <a:solidFill>
                  <a:schemeClr val="tx1">
                    <a:lumMod val="50000"/>
                    <a:lumOff val="50000"/>
                  </a:schemeClr>
                </a:solidFill>
                <a:latin typeface="+mn-lt"/>
              </a:rPr>
              <a:t>© 2025</a:t>
            </a:r>
          </a:p>
        </p:txBody>
      </p:sp>
      <p:sp>
        <p:nvSpPr>
          <p:cNvPr id="5" name="Text Placeholder 5">
            <a:extLst>
              <a:ext uri="{FF2B5EF4-FFF2-40B4-BE49-F238E27FC236}">
                <a16:creationId xmlns:a16="http://schemas.microsoft.com/office/drawing/2014/main" id="{75DE789D-44B0-F22E-CCD9-6120BF5EA427}"/>
              </a:ext>
            </a:extLst>
          </p:cNvPr>
          <p:cNvSpPr>
            <a:spLocks noGrp="1"/>
          </p:cNvSpPr>
          <p:nvPr>
            <p:ph type="body" sz="quarter" idx="25" hasCustomPrompt="1"/>
          </p:nvPr>
        </p:nvSpPr>
        <p:spPr>
          <a:xfrm>
            <a:off x="442913" y="342900"/>
            <a:ext cx="11211655" cy="215900"/>
          </a:xfrm>
          <a:prstGeom prst="rect">
            <a:avLst/>
          </a:prstGeom>
        </p:spPr>
        <p:txBody>
          <a:bodyPr lIns="0" tIns="0" rIns="0" bIns="0"/>
          <a:lstStyle>
            <a:lvl1pPr>
              <a:defRPr sz="1400">
                <a:solidFill>
                  <a:schemeClr val="bg2"/>
                </a:solidFill>
                <a:latin typeface="Barlow" panose="00000500000000000000" pitchFamily="2" charset="0"/>
              </a:defRPr>
            </a:lvl1pPr>
          </a:lstStyle>
          <a:p>
            <a:pPr lvl="0"/>
            <a:r>
              <a:rPr lang="nl-NL"/>
              <a:t>Click to add subtitle</a:t>
            </a:r>
            <a:endParaRPr lang="nl-NL" dirty="0"/>
          </a:p>
        </p:txBody>
      </p:sp>
    </p:spTree>
    <p:extLst>
      <p:ext uri="{BB962C8B-B14F-4D97-AF65-F5344CB8AC3E}">
        <p14:creationId xmlns:p14="http://schemas.microsoft.com/office/powerpoint/2010/main" val="1047131706"/>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ext with left shape">
    <p:spTree>
      <p:nvGrpSpPr>
        <p:cNvPr id="1" name=""/>
        <p:cNvGrpSpPr/>
        <p:nvPr/>
      </p:nvGrpSpPr>
      <p:grpSpPr>
        <a:xfrm>
          <a:off x="0" y="0"/>
          <a:ext cx="0" cy="0"/>
          <a:chOff x="0" y="0"/>
          <a:chExt cx="0" cy="0"/>
        </a:xfrm>
      </p:grpSpPr>
      <p:sp>
        <p:nvSpPr>
          <p:cNvPr id="2" name="Placeholder 1">
            <a:extLst>
              <a:ext uri="{FF2B5EF4-FFF2-40B4-BE49-F238E27FC236}">
                <a16:creationId xmlns:a16="http://schemas.microsoft.com/office/drawing/2014/main" id="{E3010733-D6DD-00DE-BA76-B49CBB8E65B8}"/>
              </a:ext>
            </a:extLst>
          </p:cNvPr>
          <p:cNvSpPr/>
          <p:nvPr userDrawn="1"/>
        </p:nvSpPr>
        <p:spPr>
          <a:xfrm rot="5400000">
            <a:off x="-776029" y="773828"/>
            <a:ext cx="5941854" cy="4394199"/>
          </a:xfrm>
          <a:prstGeom prst="snip1Rect">
            <a:avLst>
              <a:gd name="adj" fmla="val 16246"/>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144000" tIns="72000" rIns="72000" bIns="144000" rtlCol="0" anchor="t"/>
          <a:lstStyle/>
          <a:p>
            <a:pPr>
              <a:lnSpc>
                <a:spcPct val="115000"/>
              </a:lnSpc>
              <a:spcBef>
                <a:spcPts val="400"/>
              </a:spcBef>
              <a:spcAft>
                <a:spcPts val="400"/>
              </a:spcAft>
            </a:pPr>
            <a:endParaRPr lang="nl-NL" sz="1400" dirty="0">
              <a:solidFill>
                <a:schemeClr val="tx1"/>
              </a:solidFill>
            </a:endParaRPr>
          </a:p>
        </p:txBody>
      </p:sp>
      <p:sp>
        <p:nvSpPr>
          <p:cNvPr id="9" name="Text Placeholder 21">
            <a:extLst>
              <a:ext uri="{FF2B5EF4-FFF2-40B4-BE49-F238E27FC236}">
                <a16:creationId xmlns:a16="http://schemas.microsoft.com/office/drawing/2014/main" id="{16BE0634-3DE2-83E3-3424-8F95B364EC28}"/>
              </a:ext>
            </a:extLst>
          </p:cNvPr>
          <p:cNvSpPr>
            <a:spLocks noGrp="1"/>
          </p:cNvSpPr>
          <p:nvPr>
            <p:ph type="body" sz="quarter" idx="14" hasCustomPrompt="1"/>
          </p:nvPr>
        </p:nvSpPr>
        <p:spPr>
          <a:xfrm>
            <a:off x="4786791" y="732376"/>
            <a:ext cx="6809345" cy="465137"/>
          </a:xfrm>
          <a:prstGeom prst="rect">
            <a:avLst/>
          </a:prstGeom>
        </p:spPr>
        <p:txBody>
          <a:bodyPr lIns="0" tIns="0" rIns="0" bIns="0">
            <a:noAutofit/>
          </a:bodyPr>
          <a:lstStyle>
            <a:lvl1pPr>
              <a:lnSpc>
                <a:spcPct val="100000"/>
              </a:lnSpc>
              <a:spcBef>
                <a:spcPts val="400"/>
              </a:spcBef>
              <a:spcAft>
                <a:spcPts val="400"/>
              </a:spcAft>
              <a:defRPr sz="2800" b="1">
                <a:solidFill>
                  <a:schemeClr val="bg2"/>
                </a:solidFill>
              </a:defRPr>
            </a:lvl1pPr>
          </a:lstStyle>
          <a:p>
            <a:pPr lvl="0"/>
            <a:r>
              <a:rPr lang="nl-NL" dirty="0"/>
              <a:t>Click </a:t>
            </a:r>
            <a:r>
              <a:rPr lang="nl-NL" dirty="0" err="1"/>
              <a:t>to</a:t>
            </a:r>
            <a:r>
              <a:rPr lang="nl-NL" dirty="0"/>
              <a:t> </a:t>
            </a:r>
            <a:r>
              <a:rPr lang="nl-NL" dirty="0" err="1"/>
              <a:t>add</a:t>
            </a:r>
            <a:r>
              <a:rPr lang="nl-NL" dirty="0"/>
              <a:t> </a:t>
            </a:r>
            <a:r>
              <a:rPr lang="nl-NL" dirty="0" err="1"/>
              <a:t>title</a:t>
            </a:r>
            <a:endParaRPr lang="nl-NL" dirty="0"/>
          </a:p>
        </p:txBody>
      </p:sp>
      <p:sp>
        <p:nvSpPr>
          <p:cNvPr id="3" name="TextBox 2">
            <a:extLst>
              <a:ext uri="{FF2B5EF4-FFF2-40B4-BE49-F238E27FC236}">
                <a16:creationId xmlns:a16="http://schemas.microsoft.com/office/drawing/2014/main" id="{DDDDC536-9E48-F1AC-25B6-6EB3FC2DB13B}"/>
              </a:ext>
            </a:extLst>
          </p:cNvPr>
          <p:cNvSpPr txBox="1"/>
          <p:nvPr userDrawn="1"/>
        </p:nvSpPr>
        <p:spPr>
          <a:xfrm>
            <a:off x="11697523" y="6329670"/>
            <a:ext cx="409584" cy="317340"/>
          </a:xfrm>
          <a:prstGeom prst="rect">
            <a:avLst/>
          </a:prstGeom>
        </p:spPr>
        <p:txBody>
          <a:bodyPr vert="horz" wrap="none" lIns="0" tIns="0" rIns="0" bIns="0" rtlCol="0" anchor="b">
            <a:normAutofit/>
          </a:bodyPr>
          <a:lstStyle/>
          <a:p>
            <a:pPr marL="0" algn="r" defTabSz="1232361" rtl="0" eaLnBrk="1" latinLnBrk="0" hangingPunct="1">
              <a:lnSpc>
                <a:spcPct val="85000"/>
              </a:lnSpc>
              <a:spcBef>
                <a:spcPts val="272"/>
              </a:spcBef>
            </a:pPr>
            <a:fld id="{01990C03-C3A3-48FE-AF6D-3AE397C89625}" type="slidenum">
              <a:rPr lang="nl-NL" sz="700" kern="1200" noProof="0" smtClean="0">
                <a:solidFill>
                  <a:schemeClr val="tx1">
                    <a:lumMod val="50000"/>
                    <a:lumOff val="50000"/>
                  </a:schemeClr>
                </a:solidFill>
                <a:latin typeface="+mn-lt"/>
                <a:ea typeface="+mn-ea"/>
                <a:cs typeface="+mn-cs"/>
              </a:rPr>
              <a:pPr marL="0" algn="r" defTabSz="1232361" rtl="0" eaLnBrk="1" latinLnBrk="0" hangingPunct="1">
                <a:lnSpc>
                  <a:spcPct val="85000"/>
                </a:lnSpc>
                <a:spcBef>
                  <a:spcPts val="272"/>
                </a:spcBef>
              </a:pPr>
              <a:t>‹nr.›</a:t>
            </a:fld>
            <a:endParaRPr lang="nl-NL" sz="700" kern="1200" noProof="0" dirty="0">
              <a:solidFill>
                <a:schemeClr val="tx1">
                  <a:lumMod val="50000"/>
                  <a:lumOff val="50000"/>
                </a:schemeClr>
              </a:solidFill>
              <a:latin typeface="+mn-lt"/>
              <a:ea typeface="+mn-ea"/>
              <a:cs typeface="+mn-cs"/>
            </a:endParaRPr>
          </a:p>
        </p:txBody>
      </p:sp>
      <p:pic>
        <p:nvPicPr>
          <p:cNvPr id="4" name="Picture 3">
            <a:extLst>
              <a:ext uri="{FF2B5EF4-FFF2-40B4-BE49-F238E27FC236}">
                <a16:creationId xmlns:a16="http://schemas.microsoft.com/office/drawing/2014/main" id="{17CAEA72-100A-7D63-FD49-D7496DE4C3E1}"/>
              </a:ext>
            </a:extLst>
          </p:cNvPr>
          <p:cNvPicPr>
            <a:picLocks noChangeAspect="1"/>
          </p:cNvPicPr>
          <p:nvPr userDrawn="1"/>
        </p:nvPicPr>
        <p:blipFill>
          <a:blip r:embed="rId2"/>
          <a:stretch>
            <a:fillRect/>
          </a:stretch>
        </p:blipFill>
        <p:spPr>
          <a:xfrm>
            <a:off x="11188543" y="6300405"/>
            <a:ext cx="736506" cy="415050"/>
          </a:xfrm>
          <a:prstGeom prst="rect">
            <a:avLst/>
          </a:prstGeom>
        </p:spPr>
      </p:pic>
      <p:sp>
        <p:nvSpPr>
          <p:cNvPr id="7" name="Rectangle 6">
            <a:extLst>
              <a:ext uri="{FF2B5EF4-FFF2-40B4-BE49-F238E27FC236}">
                <a16:creationId xmlns:a16="http://schemas.microsoft.com/office/drawing/2014/main" id="{E69BF1FD-5B4D-AF28-EA3F-51661496AB46}"/>
              </a:ext>
            </a:extLst>
          </p:cNvPr>
          <p:cNvSpPr/>
          <p:nvPr userDrawn="1"/>
        </p:nvSpPr>
        <p:spPr>
          <a:xfrm>
            <a:off x="10205055" y="6422718"/>
            <a:ext cx="878767" cy="224292"/>
          </a:xfrm>
          <a:prstGeom prst="rect">
            <a:avLst/>
          </a:prstGeom>
        </p:spPr>
        <p:txBody>
          <a:bodyPr vert="horz" wrap="none" lIns="0" tIns="0" rIns="0" bIns="0" rtlCol="0" anchor="b">
            <a:normAutofit/>
          </a:bodyPr>
          <a:lstStyle/>
          <a:p>
            <a:pPr lvl="0" algn="r" defTabSz="1232361">
              <a:lnSpc>
                <a:spcPct val="85000"/>
              </a:lnSpc>
              <a:spcBef>
                <a:spcPts val="272"/>
              </a:spcBef>
            </a:pPr>
            <a:r>
              <a:rPr lang="nl-NL" sz="700" dirty="0">
                <a:solidFill>
                  <a:schemeClr val="tx1">
                    <a:lumMod val="50000"/>
                    <a:lumOff val="50000"/>
                  </a:schemeClr>
                </a:solidFill>
                <a:latin typeface="+mn-lt"/>
              </a:rPr>
              <a:t>© 2025</a:t>
            </a:r>
          </a:p>
        </p:txBody>
      </p:sp>
      <p:sp>
        <p:nvSpPr>
          <p:cNvPr id="5" name="Placeholder">
            <a:extLst>
              <a:ext uri="{FF2B5EF4-FFF2-40B4-BE49-F238E27FC236}">
                <a16:creationId xmlns:a16="http://schemas.microsoft.com/office/drawing/2014/main" id="{AFCE2399-842B-A180-DB17-8E4EE2313A0A}"/>
              </a:ext>
            </a:extLst>
          </p:cNvPr>
          <p:cNvSpPr>
            <a:spLocks noGrp="1"/>
          </p:cNvSpPr>
          <p:nvPr>
            <p:ph idx="16" hasCustomPrompt="1"/>
          </p:nvPr>
        </p:nvSpPr>
        <p:spPr>
          <a:xfrm>
            <a:off x="4786313" y="1828799"/>
            <a:ext cx="6924354" cy="4113054"/>
          </a:xfrm>
          <a:prstGeom prst="rect">
            <a:avLst/>
          </a:prstGeom>
        </p:spPr>
        <p:txBody>
          <a:bodyPr lIns="0" tIns="0" rIns="0" bIns="0" numCol="1" spcCol="288000">
            <a:noAutofit/>
          </a:bodyPr>
          <a:lstStyle>
            <a:lvl1pPr>
              <a:lnSpc>
                <a:spcPct val="100000"/>
              </a:lnSpc>
              <a:spcBef>
                <a:spcPts val="400"/>
              </a:spcBef>
              <a:spcAft>
                <a:spcPts val="400"/>
              </a:spcAft>
              <a:defRPr sz="1400">
                <a:solidFill>
                  <a:schemeClr val="bg2"/>
                </a:solidFill>
              </a:defRPr>
            </a:lvl1pPr>
            <a:lvl2pPr marL="180975" indent="-180975">
              <a:lnSpc>
                <a:spcPct val="100000"/>
              </a:lnSpc>
              <a:spcBef>
                <a:spcPts val="400"/>
              </a:spcBef>
              <a:spcAft>
                <a:spcPts val="400"/>
              </a:spcAft>
              <a:buSzPct val="100000"/>
              <a:defRPr lang="en-GB" sz="1400" kern="1200" dirty="0">
                <a:solidFill>
                  <a:schemeClr val="bg2"/>
                </a:solidFill>
                <a:latin typeface="+mn-lt"/>
                <a:ea typeface="+mn-ea"/>
                <a:cs typeface="+mn-cs"/>
              </a:defRPr>
            </a:lvl2pPr>
            <a:lvl3pPr>
              <a:lnSpc>
                <a:spcPct val="100000"/>
              </a:lnSpc>
              <a:spcBef>
                <a:spcPts val="400"/>
              </a:spcBef>
              <a:spcAft>
                <a:spcPts val="400"/>
              </a:spcAft>
              <a:defRPr sz="1400">
                <a:solidFill>
                  <a:schemeClr val="bg2"/>
                </a:solidFill>
              </a:defRPr>
            </a:lvl3pPr>
            <a:lvl4pPr>
              <a:defRPr>
                <a:solidFill>
                  <a:schemeClr val="bg2"/>
                </a:solidFill>
              </a:defRPr>
            </a:lvl4pPr>
            <a:lvl5pPr>
              <a:defRPr>
                <a:solidFill>
                  <a:schemeClr val="bg2"/>
                </a:solidFill>
              </a:defRPr>
            </a:lvl5pPr>
          </a:lstStyle>
          <a:p>
            <a:pPr lvl="0"/>
            <a:r>
              <a:rPr lang="nl-NL" dirty="0" err="1"/>
              <a:t>Your</a:t>
            </a:r>
            <a:r>
              <a:rPr lang="nl-NL" dirty="0"/>
              <a:t> </a:t>
            </a:r>
            <a:r>
              <a:rPr lang="nl-NL" dirty="0" err="1"/>
              <a:t>text</a:t>
            </a:r>
            <a:r>
              <a:rPr lang="nl-NL" dirty="0"/>
              <a: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nl-NL" dirty="0" err="1"/>
              <a:t>Text</a:t>
            </a:r>
            <a:r>
              <a:rPr lang="nl-NL" dirty="0"/>
              <a:t> level 1</a:t>
            </a:r>
          </a:p>
          <a:p>
            <a:pPr lvl="2"/>
            <a:r>
              <a:rPr lang="nl-NL" dirty="0" err="1"/>
              <a:t>Text</a:t>
            </a:r>
            <a:r>
              <a:rPr lang="nl-NL" dirty="0"/>
              <a:t> level 2</a:t>
            </a:r>
          </a:p>
        </p:txBody>
      </p:sp>
      <p:sp>
        <p:nvSpPr>
          <p:cNvPr id="8" name="Placeholder">
            <a:extLst>
              <a:ext uri="{FF2B5EF4-FFF2-40B4-BE49-F238E27FC236}">
                <a16:creationId xmlns:a16="http://schemas.microsoft.com/office/drawing/2014/main" id="{26B9F727-26D5-2C5A-C8B4-77303D2CE3C9}"/>
              </a:ext>
            </a:extLst>
          </p:cNvPr>
          <p:cNvSpPr>
            <a:spLocks noGrp="1"/>
          </p:cNvSpPr>
          <p:nvPr>
            <p:ph idx="22" hasCustomPrompt="1"/>
          </p:nvPr>
        </p:nvSpPr>
        <p:spPr>
          <a:xfrm>
            <a:off x="201861" y="284589"/>
            <a:ext cx="3986074" cy="5113035"/>
          </a:xfrm>
          <a:prstGeom prst="rect">
            <a:avLst/>
          </a:prstGeom>
        </p:spPr>
        <p:txBody>
          <a:bodyPr lIns="0" tIns="0" rIns="0" bIns="0" numCol="1" spcCol="288000">
            <a:noAutofit/>
          </a:bodyPr>
          <a:lstStyle>
            <a:lvl1pPr>
              <a:lnSpc>
                <a:spcPct val="100000"/>
              </a:lnSpc>
              <a:spcBef>
                <a:spcPts val="400"/>
              </a:spcBef>
              <a:spcAft>
                <a:spcPts val="400"/>
              </a:spcAft>
              <a:defRPr sz="1200">
                <a:solidFill>
                  <a:schemeClr val="bg1"/>
                </a:solidFill>
              </a:defRPr>
            </a:lvl1pPr>
            <a:lvl2pPr marL="180975" indent="-180975">
              <a:lnSpc>
                <a:spcPct val="100000"/>
              </a:lnSpc>
              <a:spcBef>
                <a:spcPts val="400"/>
              </a:spcBef>
              <a:spcAft>
                <a:spcPts val="400"/>
              </a:spcAft>
              <a:buSzPct val="100000"/>
              <a:defRPr lang="en-GB" sz="1200" kern="1200" dirty="0">
                <a:solidFill>
                  <a:schemeClr val="bg1"/>
                </a:solidFill>
                <a:latin typeface="+mn-lt"/>
                <a:ea typeface="+mn-ea"/>
                <a:cs typeface="+mn-cs"/>
              </a:defRPr>
            </a:lvl2pPr>
            <a:lvl3pPr>
              <a:lnSpc>
                <a:spcPct val="100000"/>
              </a:lnSpc>
              <a:spcBef>
                <a:spcPts val="400"/>
              </a:spcBef>
              <a:spcAft>
                <a:spcPts val="400"/>
              </a:spcAft>
              <a:defRPr sz="1200">
                <a:solidFill>
                  <a:schemeClr val="bg1"/>
                </a:solidFill>
              </a:defRPr>
            </a:lvl3pPr>
            <a:lvl4pPr>
              <a:defRPr>
                <a:solidFill>
                  <a:schemeClr val="bg2"/>
                </a:solidFill>
              </a:defRPr>
            </a:lvl4pPr>
            <a:lvl5pPr>
              <a:defRPr>
                <a:solidFill>
                  <a:schemeClr val="bg2"/>
                </a:solidFill>
              </a:defRPr>
            </a:lvl5pPr>
          </a:lstStyle>
          <a:p>
            <a:pPr lvl="0"/>
            <a:r>
              <a:rPr lang="nl-NL" dirty="0" err="1"/>
              <a:t>Your</a:t>
            </a:r>
            <a:r>
              <a:rPr lang="nl-NL" dirty="0"/>
              <a:t> </a:t>
            </a:r>
            <a:r>
              <a:rPr lang="nl-NL" dirty="0" err="1"/>
              <a:t>text</a:t>
            </a:r>
            <a:r>
              <a:rPr lang="nl-NL" dirty="0"/>
              <a: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nl-NL" dirty="0" err="1"/>
              <a:t>Text</a:t>
            </a:r>
            <a:r>
              <a:rPr lang="nl-NL" dirty="0"/>
              <a:t> level 1</a:t>
            </a:r>
          </a:p>
          <a:p>
            <a:pPr lvl="2"/>
            <a:r>
              <a:rPr lang="nl-NL" dirty="0" err="1"/>
              <a:t>Text</a:t>
            </a:r>
            <a:r>
              <a:rPr lang="nl-NL" dirty="0"/>
              <a:t> level 2</a:t>
            </a:r>
          </a:p>
        </p:txBody>
      </p:sp>
      <p:sp>
        <p:nvSpPr>
          <p:cNvPr id="6" name="Text Placeholder 5">
            <a:extLst>
              <a:ext uri="{FF2B5EF4-FFF2-40B4-BE49-F238E27FC236}">
                <a16:creationId xmlns:a16="http://schemas.microsoft.com/office/drawing/2014/main" id="{42F36449-6680-5AA6-B4ED-DFF8A195E65B}"/>
              </a:ext>
            </a:extLst>
          </p:cNvPr>
          <p:cNvSpPr>
            <a:spLocks noGrp="1"/>
          </p:cNvSpPr>
          <p:nvPr>
            <p:ph type="body" sz="quarter" idx="23" hasCustomPrompt="1"/>
          </p:nvPr>
        </p:nvSpPr>
        <p:spPr>
          <a:xfrm>
            <a:off x="4786313" y="342900"/>
            <a:ext cx="6962775" cy="215900"/>
          </a:xfrm>
          <a:prstGeom prst="rect">
            <a:avLst/>
          </a:prstGeom>
        </p:spPr>
        <p:txBody>
          <a:bodyPr lIns="0" tIns="0" rIns="0" bIns="0"/>
          <a:lstStyle>
            <a:lvl1pPr>
              <a:defRPr sz="1400">
                <a:solidFill>
                  <a:schemeClr val="bg2"/>
                </a:solidFill>
                <a:latin typeface="Barlow" panose="00000500000000000000" pitchFamily="2" charset="0"/>
              </a:defRPr>
            </a:lvl1pPr>
          </a:lstStyle>
          <a:p>
            <a:pPr lvl="0"/>
            <a:r>
              <a:rPr lang="nl-NL"/>
              <a:t>Click to add subtitle</a:t>
            </a:r>
            <a:endParaRPr lang="nl-NL" dirty="0"/>
          </a:p>
        </p:txBody>
      </p:sp>
    </p:spTree>
    <p:extLst>
      <p:ext uri="{BB962C8B-B14F-4D97-AF65-F5344CB8AC3E}">
        <p14:creationId xmlns:p14="http://schemas.microsoft.com/office/powerpoint/2010/main" val="2325498671"/>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with right shape">
    <p:spTree>
      <p:nvGrpSpPr>
        <p:cNvPr id="1" name=""/>
        <p:cNvGrpSpPr/>
        <p:nvPr/>
      </p:nvGrpSpPr>
      <p:grpSpPr>
        <a:xfrm>
          <a:off x="0" y="0"/>
          <a:ext cx="0" cy="0"/>
          <a:chOff x="0" y="0"/>
          <a:chExt cx="0" cy="0"/>
        </a:xfrm>
      </p:grpSpPr>
      <p:sp>
        <p:nvSpPr>
          <p:cNvPr id="2" name="Placeholder 1">
            <a:extLst>
              <a:ext uri="{FF2B5EF4-FFF2-40B4-BE49-F238E27FC236}">
                <a16:creationId xmlns:a16="http://schemas.microsoft.com/office/drawing/2014/main" id="{E3010733-D6DD-00DE-BA76-B49CBB8E65B8}"/>
              </a:ext>
            </a:extLst>
          </p:cNvPr>
          <p:cNvSpPr/>
          <p:nvPr userDrawn="1"/>
        </p:nvSpPr>
        <p:spPr>
          <a:xfrm rot="5400000">
            <a:off x="7023975" y="773828"/>
            <a:ext cx="5941854" cy="4394199"/>
          </a:xfrm>
          <a:prstGeom prst="snip1Rect">
            <a:avLst>
              <a:gd name="adj" fmla="val 16246"/>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144000" tIns="72000" rIns="72000" bIns="144000" rtlCol="0" anchor="t"/>
          <a:lstStyle/>
          <a:p>
            <a:pPr>
              <a:lnSpc>
                <a:spcPct val="115000"/>
              </a:lnSpc>
              <a:spcBef>
                <a:spcPts val="400"/>
              </a:spcBef>
              <a:spcAft>
                <a:spcPts val="400"/>
              </a:spcAft>
            </a:pPr>
            <a:endParaRPr lang="nl-NL" sz="1400" dirty="0">
              <a:solidFill>
                <a:schemeClr val="tx1"/>
              </a:solidFill>
            </a:endParaRPr>
          </a:p>
        </p:txBody>
      </p:sp>
      <p:sp>
        <p:nvSpPr>
          <p:cNvPr id="9" name="Text Placeholder 21">
            <a:extLst>
              <a:ext uri="{FF2B5EF4-FFF2-40B4-BE49-F238E27FC236}">
                <a16:creationId xmlns:a16="http://schemas.microsoft.com/office/drawing/2014/main" id="{16BE0634-3DE2-83E3-3424-8F95B364EC28}"/>
              </a:ext>
            </a:extLst>
          </p:cNvPr>
          <p:cNvSpPr>
            <a:spLocks noGrp="1"/>
          </p:cNvSpPr>
          <p:nvPr>
            <p:ph type="body" sz="quarter" idx="14" hasCustomPrompt="1"/>
          </p:nvPr>
        </p:nvSpPr>
        <p:spPr>
          <a:xfrm>
            <a:off x="442912" y="732376"/>
            <a:ext cx="6943309" cy="465137"/>
          </a:xfrm>
          <a:prstGeom prst="rect">
            <a:avLst/>
          </a:prstGeom>
        </p:spPr>
        <p:txBody>
          <a:bodyPr lIns="0" tIns="0" rIns="0" bIns="0">
            <a:noAutofit/>
          </a:bodyPr>
          <a:lstStyle>
            <a:lvl1pPr>
              <a:lnSpc>
                <a:spcPct val="100000"/>
              </a:lnSpc>
              <a:spcBef>
                <a:spcPts val="400"/>
              </a:spcBef>
              <a:spcAft>
                <a:spcPts val="400"/>
              </a:spcAft>
              <a:defRPr sz="2800" b="1">
                <a:solidFill>
                  <a:schemeClr val="bg2"/>
                </a:solidFill>
              </a:defRPr>
            </a:lvl1pPr>
          </a:lstStyle>
          <a:p>
            <a:pPr lvl="0"/>
            <a:r>
              <a:rPr lang="nl-NL" dirty="0"/>
              <a:t>Click </a:t>
            </a:r>
            <a:r>
              <a:rPr lang="nl-NL" dirty="0" err="1"/>
              <a:t>to</a:t>
            </a:r>
            <a:r>
              <a:rPr lang="nl-NL" dirty="0"/>
              <a:t> </a:t>
            </a:r>
            <a:r>
              <a:rPr lang="nl-NL" dirty="0" err="1"/>
              <a:t>add</a:t>
            </a:r>
            <a:r>
              <a:rPr lang="nl-NL" dirty="0"/>
              <a:t> </a:t>
            </a:r>
            <a:r>
              <a:rPr lang="nl-NL" dirty="0" err="1"/>
              <a:t>title</a:t>
            </a:r>
            <a:endParaRPr lang="nl-NL" dirty="0"/>
          </a:p>
        </p:txBody>
      </p:sp>
      <p:sp>
        <p:nvSpPr>
          <p:cNvPr id="3" name="TextBox 2">
            <a:extLst>
              <a:ext uri="{FF2B5EF4-FFF2-40B4-BE49-F238E27FC236}">
                <a16:creationId xmlns:a16="http://schemas.microsoft.com/office/drawing/2014/main" id="{8B35440E-D5BD-5EDC-8AAC-D9A637BF0FA5}"/>
              </a:ext>
            </a:extLst>
          </p:cNvPr>
          <p:cNvSpPr txBox="1"/>
          <p:nvPr userDrawn="1"/>
        </p:nvSpPr>
        <p:spPr>
          <a:xfrm>
            <a:off x="11697523" y="6329670"/>
            <a:ext cx="409584" cy="317340"/>
          </a:xfrm>
          <a:prstGeom prst="rect">
            <a:avLst/>
          </a:prstGeom>
        </p:spPr>
        <p:txBody>
          <a:bodyPr vert="horz" wrap="none" lIns="0" tIns="0" rIns="0" bIns="0" rtlCol="0" anchor="b">
            <a:normAutofit/>
          </a:bodyPr>
          <a:lstStyle/>
          <a:p>
            <a:pPr marL="0" algn="r" defTabSz="1232361" rtl="0" eaLnBrk="1" latinLnBrk="0" hangingPunct="1">
              <a:lnSpc>
                <a:spcPct val="85000"/>
              </a:lnSpc>
              <a:spcBef>
                <a:spcPts val="272"/>
              </a:spcBef>
            </a:pPr>
            <a:fld id="{01990C03-C3A3-48FE-AF6D-3AE397C89625}" type="slidenum">
              <a:rPr lang="nl-NL" sz="700" kern="1200" noProof="0" smtClean="0">
                <a:solidFill>
                  <a:schemeClr val="tx1">
                    <a:lumMod val="50000"/>
                    <a:lumOff val="50000"/>
                  </a:schemeClr>
                </a:solidFill>
                <a:latin typeface="+mn-lt"/>
                <a:ea typeface="+mn-ea"/>
                <a:cs typeface="+mn-cs"/>
              </a:rPr>
              <a:pPr marL="0" algn="r" defTabSz="1232361" rtl="0" eaLnBrk="1" latinLnBrk="0" hangingPunct="1">
                <a:lnSpc>
                  <a:spcPct val="85000"/>
                </a:lnSpc>
                <a:spcBef>
                  <a:spcPts val="272"/>
                </a:spcBef>
              </a:pPr>
              <a:t>‹nr.›</a:t>
            </a:fld>
            <a:endParaRPr lang="nl-NL" sz="700" kern="1200" noProof="0" dirty="0">
              <a:solidFill>
                <a:schemeClr val="tx1">
                  <a:lumMod val="50000"/>
                  <a:lumOff val="50000"/>
                </a:schemeClr>
              </a:solidFill>
              <a:latin typeface="+mn-lt"/>
              <a:ea typeface="+mn-ea"/>
              <a:cs typeface="+mn-cs"/>
            </a:endParaRPr>
          </a:p>
        </p:txBody>
      </p:sp>
      <p:pic>
        <p:nvPicPr>
          <p:cNvPr id="4" name="Picture 3">
            <a:extLst>
              <a:ext uri="{FF2B5EF4-FFF2-40B4-BE49-F238E27FC236}">
                <a16:creationId xmlns:a16="http://schemas.microsoft.com/office/drawing/2014/main" id="{513A397A-82D7-0EFB-CECD-8B8CE13E0B67}"/>
              </a:ext>
            </a:extLst>
          </p:cNvPr>
          <p:cNvPicPr>
            <a:picLocks noChangeAspect="1"/>
          </p:cNvPicPr>
          <p:nvPr userDrawn="1"/>
        </p:nvPicPr>
        <p:blipFill>
          <a:blip r:embed="rId2"/>
          <a:stretch>
            <a:fillRect/>
          </a:stretch>
        </p:blipFill>
        <p:spPr>
          <a:xfrm>
            <a:off x="11188543" y="6300405"/>
            <a:ext cx="736506" cy="415050"/>
          </a:xfrm>
          <a:prstGeom prst="rect">
            <a:avLst/>
          </a:prstGeom>
        </p:spPr>
      </p:pic>
      <p:sp>
        <p:nvSpPr>
          <p:cNvPr id="7" name="Rectangle 6">
            <a:extLst>
              <a:ext uri="{FF2B5EF4-FFF2-40B4-BE49-F238E27FC236}">
                <a16:creationId xmlns:a16="http://schemas.microsoft.com/office/drawing/2014/main" id="{9B29756E-E6F2-F018-8D64-C3CD9C060DD8}"/>
              </a:ext>
            </a:extLst>
          </p:cNvPr>
          <p:cNvSpPr/>
          <p:nvPr userDrawn="1"/>
        </p:nvSpPr>
        <p:spPr>
          <a:xfrm>
            <a:off x="10205055" y="6422718"/>
            <a:ext cx="878767" cy="224292"/>
          </a:xfrm>
          <a:prstGeom prst="rect">
            <a:avLst/>
          </a:prstGeom>
        </p:spPr>
        <p:txBody>
          <a:bodyPr vert="horz" wrap="none" lIns="0" tIns="0" rIns="0" bIns="0" rtlCol="0" anchor="b">
            <a:normAutofit/>
          </a:bodyPr>
          <a:lstStyle/>
          <a:p>
            <a:pPr lvl="0" algn="r" defTabSz="1232361">
              <a:lnSpc>
                <a:spcPct val="85000"/>
              </a:lnSpc>
              <a:spcBef>
                <a:spcPts val="272"/>
              </a:spcBef>
            </a:pPr>
            <a:r>
              <a:rPr lang="nl-NL" sz="700" dirty="0">
                <a:solidFill>
                  <a:schemeClr val="tx1">
                    <a:lumMod val="50000"/>
                    <a:lumOff val="50000"/>
                  </a:schemeClr>
                </a:solidFill>
                <a:latin typeface="+mn-lt"/>
              </a:rPr>
              <a:t>© 2025</a:t>
            </a:r>
          </a:p>
        </p:txBody>
      </p:sp>
      <p:sp>
        <p:nvSpPr>
          <p:cNvPr id="5" name="Placeholder">
            <a:extLst>
              <a:ext uri="{FF2B5EF4-FFF2-40B4-BE49-F238E27FC236}">
                <a16:creationId xmlns:a16="http://schemas.microsoft.com/office/drawing/2014/main" id="{49E6705F-7BF1-9DCC-7319-40659E0A537E}"/>
              </a:ext>
            </a:extLst>
          </p:cNvPr>
          <p:cNvSpPr>
            <a:spLocks noGrp="1"/>
          </p:cNvSpPr>
          <p:nvPr>
            <p:ph idx="16" hasCustomPrompt="1"/>
          </p:nvPr>
        </p:nvSpPr>
        <p:spPr>
          <a:xfrm>
            <a:off x="442912" y="1828959"/>
            <a:ext cx="6943309" cy="4113054"/>
          </a:xfrm>
          <a:prstGeom prst="rect">
            <a:avLst/>
          </a:prstGeom>
        </p:spPr>
        <p:txBody>
          <a:bodyPr lIns="0" tIns="0" rIns="0" bIns="0" numCol="1" spcCol="288000">
            <a:noAutofit/>
          </a:bodyPr>
          <a:lstStyle>
            <a:lvl1pPr>
              <a:lnSpc>
                <a:spcPct val="100000"/>
              </a:lnSpc>
              <a:spcBef>
                <a:spcPts val="400"/>
              </a:spcBef>
              <a:spcAft>
                <a:spcPts val="400"/>
              </a:spcAft>
              <a:defRPr sz="1400">
                <a:solidFill>
                  <a:schemeClr val="bg2"/>
                </a:solidFill>
              </a:defRPr>
            </a:lvl1pPr>
            <a:lvl2pPr marL="180975" indent="-180975">
              <a:lnSpc>
                <a:spcPct val="100000"/>
              </a:lnSpc>
              <a:spcBef>
                <a:spcPts val="400"/>
              </a:spcBef>
              <a:spcAft>
                <a:spcPts val="400"/>
              </a:spcAft>
              <a:buSzPct val="100000"/>
              <a:defRPr lang="en-GB" sz="1400" kern="1200" dirty="0">
                <a:solidFill>
                  <a:schemeClr val="bg2"/>
                </a:solidFill>
                <a:latin typeface="+mn-lt"/>
                <a:ea typeface="+mn-ea"/>
                <a:cs typeface="+mn-cs"/>
              </a:defRPr>
            </a:lvl2pPr>
            <a:lvl3pPr>
              <a:lnSpc>
                <a:spcPct val="100000"/>
              </a:lnSpc>
              <a:spcBef>
                <a:spcPts val="400"/>
              </a:spcBef>
              <a:spcAft>
                <a:spcPts val="400"/>
              </a:spcAft>
              <a:defRPr sz="1400">
                <a:solidFill>
                  <a:schemeClr val="bg2"/>
                </a:solidFill>
              </a:defRPr>
            </a:lvl3pPr>
            <a:lvl4pPr>
              <a:defRPr>
                <a:solidFill>
                  <a:schemeClr val="bg2"/>
                </a:solidFill>
              </a:defRPr>
            </a:lvl4pPr>
            <a:lvl5pPr>
              <a:defRPr>
                <a:solidFill>
                  <a:schemeClr val="bg2"/>
                </a:solidFill>
              </a:defRPr>
            </a:lvl5pPr>
          </a:lstStyle>
          <a:p>
            <a:pPr lvl="0"/>
            <a:r>
              <a:rPr lang="nl-NL" dirty="0" err="1"/>
              <a:t>Your</a:t>
            </a:r>
            <a:r>
              <a:rPr lang="nl-NL" dirty="0"/>
              <a:t> </a:t>
            </a:r>
            <a:r>
              <a:rPr lang="nl-NL" dirty="0" err="1"/>
              <a:t>text</a:t>
            </a:r>
            <a:r>
              <a:rPr lang="nl-NL" dirty="0"/>
              <a: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nl-NL" dirty="0" err="1"/>
              <a:t>Text</a:t>
            </a:r>
            <a:r>
              <a:rPr lang="nl-NL" dirty="0"/>
              <a:t> level 1</a:t>
            </a:r>
          </a:p>
          <a:p>
            <a:pPr lvl="2"/>
            <a:r>
              <a:rPr lang="nl-NL" dirty="0" err="1"/>
              <a:t>Text</a:t>
            </a:r>
            <a:r>
              <a:rPr lang="nl-NL" dirty="0"/>
              <a:t> level 2</a:t>
            </a:r>
          </a:p>
        </p:txBody>
      </p:sp>
      <p:sp>
        <p:nvSpPr>
          <p:cNvPr id="8" name="Placeholder">
            <a:extLst>
              <a:ext uri="{FF2B5EF4-FFF2-40B4-BE49-F238E27FC236}">
                <a16:creationId xmlns:a16="http://schemas.microsoft.com/office/drawing/2014/main" id="{42B6E7FC-55D0-2722-F3DE-4B0C4FECEFF0}"/>
              </a:ext>
            </a:extLst>
          </p:cNvPr>
          <p:cNvSpPr>
            <a:spLocks noGrp="1"/>
          </p:cNvSpPr>
          <p:nvPr>
            <p:ph idx="22" hasCustomPrompt="1"/>
          </p:nvPr>
        </p:nvSpPr>
        <p:spPr>
          <a:xfrm>
            <a:off x="7998780" y="195813"/>
            <a:ext cx="3986074" cy="5113035"/>
          </a:xfrm>
          <a:prstGeom prst="rect">
            <a:avLst/>
          </a:prstGeom>
        </p:spPr>
        <p:txBody>
          <a:bodyPr lIns="0" tIns="0" rIns="0" bIns="0" numCol="1" spcCol="288000">
            <a:noAutofit/>
          </a:bodyPr>
          <a:lstStyle>
            <a:lvl1pPr>
              <a:lnSpc>
                <a:spcPct val="100000"/>
              </a:lnSpc>
              <a:spcBef>
                <a:spcPts val="400"/>
              </a:spcBef>
              <a:spcAft>
                <a:spcPts val="400"/>
              </a:spcAft>
              <a:defRPr sz="1200">
                <a:solidFill>
                  <a:schemeClr val="bg1"/>
                </a:solidFill>
              </a:defRPr>
            </a:lvl1pPr>
            <a:lvl2pPr marL="180975" indent="-180975">
              <a:lnSpc>
                <a:spcPct val="100000"/>
              </a:lnSpc>
              <a:spcBef>
                <a:spcPts val="400"/>
              </a:spcBef>
              <a:spcAft>
                <a:spcPts val="400"/>
              </a:spcAft>
              <a:buSzPct val="100000"/>
              <a:defRPr lang="en-GB" sz="1200" kern="1200" dirty="0">
                <a:solidFill>
                  <a:schemeClr val="bg1"/>
                </a:solidFill>
                <a:latin typeface="+mn-lt"/>
                <a:ea typeface="+mn-ea"/>
                <a:cs typeface="+mn-cs"/>
              </a:defRPr>
            </a:lvl2pPr>
            <a:lvl3pPr>
              <a:lnSpc>
                <a:spcPct val="100000"/>
              </a:lnSpc>
              <a:spcBef>
                <a:spcPts val="400"/>
              </a:spcBef>
              <a:spcAft>
                <a:spcPts val="400"/>
              </a:spcAft>
              <a:defRPr sz="1200">
                <a:solidFill>
                  <a:schemeClr val="bg1"/>
                </a:solidFill>
              </a:defRPr>
            </a:lvl3pPr>
            <a:lvl4pPr>
              <a:defRPr>
                <a:solidFill>
                  <a:schemeClr val="bg2"/>
                </a:solidFill>
              </a:defRPr>
            </a:lvl4pPr>
            <a:lvl5pPr>
              <a:defRPr>
                <a:solidFill>
                  <a:schemeClr val="bg2"/>
                </a:solidFill>
              </a:defRPr>
            </a:lvl5pPr>
          </a:lstStyle>
          <a:p>
            <a:pPr lvl="0"/>
            <a:r>
              <a:rPr lang="nl-NL" dirty="0" err="1"/>
              <a:t>Your</a:t>
            </a:r>
            <a:r>
              <a:rPr lang="nl-NL" dirty="0"/>
              <a:t> </a:t>
            </a:r>
            <a:r>
              <a:rPr lang="nl-NL" dirty="0" err="1"/>
              <a:t>text</a:t>
            </a:r>
            <a:r>
              <a:rPr lang="nl-NL" dirty="0"/>
              <a: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nl-NL" dirty="0" err="1"/>
              <a:t>Text</a:t>
            </a:r>
            <a:r>
              <a:rPr lang="nl-NL" dirty="0"/>
              <a:t> level 1</a:t>
            </a:r>
          </a:p>
          <a:p>
            <a:pPr lvl="2"/>
            <a:r>
              <a:rPr lang="nl-NL" dirty="0" err="1"/>
              <a:t>Text</a:t>
            </a:r>
            <a:r>
              <a:rPr lang="nl-NL" dirty="0"/>
              <a:t> level 2</a:t>
            </a:r>
          </a:p>
        </p:txBody>
      </p:sp>
      <p:sp>
        <p:nvSpPr>
          <p:cNvPr id="6" name="Text Placeholder 5">
            <a:extLst>
              <a:ext uri="{FF2B5EF4-FFF2-40B4-BE49-F238E27FC236}">
                <a16:creationId xmlns:a16="http://schemas.microsoft.com/office/drawing/2014/main" id="{B2DC3425-186A-E2F4-7E80-3290B6060D20}"/>
              </a:ext>
            </a:extLst>
          </p:cNvPr>
          <p:cNvSpPr>
            <a:spLocks noGrp="1"/>
          </p:cNvSpPr>
          <p:nvPr>
            <p:ph type="body" sz="quarter" idx="23" hasCustomPrompt="1"/>
          </p:nvPr>
        </p:nvSpPr>
        <p:spPr>
          <a:xfrm>
            <a:off x="442914" y="342900"/>
            <a:ext cx="6943308" cy="215900"/>
          </a:xfrm>
          <a:prstGeom prst="rect">
            <a:avLst/>
          </a:prstGeom>
        </p:spPr>
        <p:txBody>
          <a:bodyPr lIns="0" tIns="0" rIns="0" bIns="0"/>
          <a:lstStyle>
            <a:lvl1pPr>
              <a:defRPr sz="1400">
                <a:solidFill>
                  <a:schemeClr val="bg2"/>
                </a:solidFill>
                <a:latin typeface="Barlow" panose="00000500000000000000" pitchFamily="2" charset="0"/>
              </a:defRPr>
            </a:lvl1pPr>
          </a:lstStyle>
          <a:p>
            <a:pPr lvl="0"/>
            <a:r>
              <a:rPr lang="nl-NL"/>
              <a:t>Click to add subtitle</a:t>
            </a:r>
            <a:endParaRPr lang="nl-NL" dirty="0"/>
          </a:p>
        </p:txBody>
      </p:sp>
    </p:spTree>
    <p:extLst>
      <p:ext uri="{BB962C8B-B14F-4D97-AF65-F5344CB8AC3E}">
        <p14:creationId xmlns:p14="http://schemas.microsoft.com/office/powerpoint/2010/main" val="1743489313"/>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ext_right image">
    <p:bg>
      <p:bgPr>
        <a:solidFill>
          <a:srgbClr val="DDEDDF"/>
        </a:solidFill>
        <a:effectLst/>
      </p:bgPr>
    </p:bg>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BA5C5D26-8EE1-8B0A-8A00-F1854304B44B}"/>
              </a:ext>
            </a:extLst>
          </p:cNvPr>
          <p:cNvSpPr>
            <a:spLocks noGrp="1"/>
          </p:cNvSpPr>
          <p:nvPr>
            <p:ph type="pic" sz="quarter" idx="21"/>
          </p:nvPr>
        </p:nvSpPr>
        <p:spPr>
          <a:xfrm>
            <a:off x="6548438" y="0"/>
            <a:ext cx="5643562" cy="5989706"/>
          </a:xfrm>
          <a:custGeom>
            <a:avLst/>
            <a:gdLst>
              <a:gd name="connsiteX0" fmla="*/ 0 w 5643562"/>
              <a:gd name="connsiteY0" fmla="*/ 0 h 5940425"/>
              <a:gd name="connsiteX1" fmla="*/ 5643562 w 5643562"/>
              <a:gd name="connsiteY1" fmla="*/ 0 h 5940425"/>
              <a:gd name="connsiteX2" fmla="*/ 5643562 w 5643562"/>
              <a:gd name="connsiteY2" fmla="*/ 5081068 h 5940425"/>
              <a:gd name="connsiteX3" fmla="*/ 4759221 w 5643562"/>
              <a:gd name="connsiteY3" fmla="*/ 5940425 h 5940425"/>
              <a:gd name="connsiteX4" fmla="*/ 0 w 5643562"/>
              <a:gd name="connsiteY4" fmla="*/ 5940425 h 5940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3562" h="5940425">
                <a:moveTo>
                  <a:pt x="0" y="0"/>
                </a:moveTo>
                <a:lnTo>
                  <a:pt x="5643562" y="0"/>
                </a:lnTo>
                <a:lnTo>
                  <a:pt x="5643562" y="5081068"/>
                </a:lnTo>
                <a:lnTo>
                  <a:pt x="4759221" y="5940425"/>
                </a:lnTo>
                <a:lnTo>
                  <a:pt x="0" y="5940425"/>
                </a:lnTo>
                <a:close/>
              </a:path>
            </a:pathLst>
          </a:custGeom>
          <a:pattFill prst="dkUpDiag">
            <a:fgClr>
              <a:schemeClr val="bg1">
                <a:lumMod val="85000"/>
              </a:schemeClr>
            </a:fgClr>
            <a:bgClr>
              <a:schemeClr val="bg1"/>
            </a:bgClr>
          </a:pattFill>
        </p:spPr>
        <p:txBody>
          <a:bodyPr wrap="square">
            <a:noAutofit/>
          </a:bodyPr>
          <a:lstStyle/>
          <a:p>
            <a:r>
              <a:rPr lang="nl-NL"/>
              <a:t>Klik op het pictogram als u een afbeelding wilt toevoegen</a:t>
            </a:r>
          </a:p>
        </p:txBody>
      </p:sp>
      <p:sp>
        <p:nvSpPr>
          <p:cNvPr id="12" name="Text Placeholder 17">
            <a:extLst>
              <a:ext uri="{FF2B5EF4-FFF2-40B4-BE49-F238E27FC236}">
                <a16:creationId xmlns:a16="http://schemas.microsoft.com/office/drawing/2014/main" id="{E5F75450-D11C-1244-1052-7E491D427B1B}"/>
              </a:ext>
            </a:extLst>
          </p:cNvPr>
          <p:cNvSpPr>
            <a:spLocks noGrp="1"/>
          </p:cNvSpPr>
          <p:nvPr>
            <p:ph type="body" sz="quarter" idx="20"/>
          </p:nvPr>
        </p:nvSpPr>
        <p:spPr>
          <a:xfrm>
            <a:off x="1655490" y="1802295"/>
            <a:ext cx="4294736" cy="4187411"/>
          </a:xfrm>
          <a:prstGeom prst="rect">
            <a:avLst/>
          </a:prstGeom>
        </p:spPr>
        <p:txBody>
          <a:bodyPr lIns="0" tIns="0" rIns="0" bIns="0" numCol="1" spcCol="365760">
            <a:noAutofit/>
          </a:bodyPr>
          <a:lstStyle>
            <a:lvl1pPr algn="r">
              <a:lnSpc>
                <a:spcPct val="100000"/>
              </a:lnSpc>
              <a:spcBef>
                <a:spcPts val="400"/>
              </a:spcBef>
              <a:spcAft>
                <a:spcPts val="400"/>
              </a:spcAft>
              <a:defRPr sz="1800">
                <a:solidFill>
                  <a:schemeClr val="bg2"/>
                </a:solidFill>
              </a:defRPr>
            </a:lvl1pPr>
            <a:lvl2pPr algn="r">
              <a:lnSpc>
                <a:spcPct val="100000"/>
              </a:lnSpc>
              <a:spcBef>
                <a:spcPts val="400"/>
              </a:spcBef>
              <a:spcAft>
                <a:spcPts val="400"/>
              </a:spcAft>
              <a:defRPr sz="1800">
                <a:solidFill>
                  <a:schemeClr val="bg2"/>
                </a:solidFill>
              </a:defRPr>
            </a:lvl2pPr>
            <a:lvl3pPr algn="r">
              <a:lnSpc>
                <a:spcPct val="100000"/>
              </a:lnSpc>
              <a:spcBef>
                <a:spcPts val="400"/>
              </a:spcBef>
              <a:spcAft>
                <a:spcPts val="400"/>
              </a:spcAft>
              <a:defRPr sz="1800">
                <a:solidFill>
                  <a:schemeClr val="bg2"/>
                </a:solidFill>
              </a:defRPr>
            </a:lvl3pPr>
            <a:lvl4pPr algn="r">
              <a:lnSpc>
                <a:spcPct val="100000"/>
              </a:lnSpc>
              <a:spcBef>
                <a:spcPts val="400"/>
              </a:spcBef>
              <a:spcAft>
                <a:spcPts val="400"/>
              </a:spcAft>
              <a:defRPr sz="1800">
                <a:solidFill>
                  <a:schemeClr val="bg2"/>
                </a:solidFill>
              </a:defRPr>
            </a:lvl4pPr>
            <a:lvl5pPr algn="r">
              <a:lnSpc>
                <a:spcPct val="100000"/>
              </a:lnSpc>
              <a:spcBef>
                <a:spcPts val="400"/>
              </a:spcBef>
              <a:spcAft>
                <a:spcPts val="400"/>
              </a:spcAft>
              <a:defRPr sz="1800">
                <a:solidFill>
                  <a:schemeClr val="bg2"/>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 name="TextBox 1">
            <a:extLst>
              <a:ext uri="{FF2B5EF4-FFF2-40B4-BE49-F238E27FC236}">
                <a16:creationId xmlns:a16="http://schemas.microsoft.com/office/drawing/2014/main" id="{F8B02880-3B45-C6BF-7CCA-19D470A33C3E}"/>
              </a:ext>
            </a:extLst>
          </p:cNvPr>
          <p:cNvSpPr txBox="1"/>
          <p:nvPr userDrawn="1"/>
        </p:nvSpPr>
        <p:spPr>
          <a:xfrm>
            <a:off x="11697523" y="6329670"/>
            <a:ext cx="409584" cy="317340"/>
          </a:xfrm>
          <a:prstGeom prst="rect">
            <a:avLst/>
          </a:prstGeom>
        </p:spPr>
        <p:txBody>
          <a:bodyPr vert="horz" wrap="none" lIns="0" tIns="0" rIns="0" bIns="0" rtlCol="0" anchor="b">
            <a:normAutofit/>
          </a:bodyPr>
          <a:lstStyle/>
          <a:p>
            <a:pPr marL="0" algn="r" defTabSz="1232361" rtl="0" eaLnBrk="1" latinLnBrk="0" hangingPunct="1">
              <a:lnSpc>
                <a:spcPct val="85000"/>
              </a:lnSpc>
              <a:spcBef>
                <a:spcPts val="272"/>
              </a:spcBef>
            </a:pPr>
            <a:fld id="{01990C03-C3A3-48FE-AF6D-3AE397C89625}" type="slidenum">
              <a:rPr lang="nl-NL" sz="700" kern="1200" noProof="0" smtClean="0">
                <a:solidFill>
                  <a:schemeClr val="tx1">
                    <a:lumMod val="50000"/>
                    <a:lumOff val="50000"/>
                  </a:schemeClr>
                </a:solidFill>
                <a:latin typeface="+mn-lt"/>
                <a:ea typeface="+mn-ea"/>
                <a:cs typeface="+mn-cs"/>
              </a:rPr>
              <a:pPr marL="0" algn="r" defTabSz="1232361" rtl="0" eaLnBrk="1" latinLnBrk="0" hangingPunct="1">
                <a:lnSpc>
                  <a:spcPct val="85000"/>
                </a:lnSpc>
                <a:spcBef>
                  <a:spcPts val="272"/>
                </a:spcBef>
              </a:pPr>
              <a:t>‹nr.›</a:t>
            </a:fld>
            <a:endParaRPr lang="nl-NL" sz="700" kern="1200" noProof="0" dirty="0">
              <a:solidFill>
                <a:schemeClr val="tx1">
                  <a:lumMod val="50000"/>
                  <a:lumOff val="50000"/>
                </a:schemeClr>
              </a:solidFill>
              <a:latin typeface="+mn-lt"/>
              <a:ea typeface="+mn-ea"/>
              <a:cs typeface="+mn-cs"/>
            </a:endParaRPr>
          </a:p>
        </p:txBody>
      </p:sp>
      <p:pic>
        <p:nvPicPr>
          <p:cNvPr id="3" name="Picture 2">
            <a:extLst>
              <a:ext uri="{FF2B5EF4-FFF2-40B4-BE49-F238E27FC236}">
                <a16:creationId xmlns:a16="http://schemas.microsoft.com/office/drawing/2014/main" id="{B41C86BD-D217-A8FC-823A-7FFD76C4BE83}"/>
              </a:ext>
            </a:extLst>
          </p:cNvPr>
          <p:cNvPicPr>
            <a:picLocks noChangeAspect="1"/>
          </p:cNvPicPr>
          <p:nvPr userDrawn="1"/>
        </p:nvPicPr>
        <p:blipFill>
          <a:blip r:embed="rId2"/>
          <a:stretch>
            <a:fillRect/>
          </a:stretch>
        </p:blipFill>
        <p:spPr>
          <a:xfrm>
            <a:off x="11188543" y="6300405"/>
            <a:ext cx="736506" cy="415050"/>
          </a:xfrm>
          <a:prstGeom prst="rect">
            <a:avLst/>
          </a:prstGeom>
        </p:spPr>
      </p:pic>
      <p:sp>
        <p:nvSpPr>
          <p:cNvPr id="4" name="Rectangle 3">
            <a:extLst>
              <a:ext uri="{FF2B5EF4-FFF2-40B4-BE49-F238E27FC236}">
                <a16:creationId xmlns:a16="http://schemas.microsoft.com/office/drawing/2014/main" id="{A381F320-21FC-E070-384E-B24B592776C3}"/>
              </a:ext>
            </a:extLst>
          </p:cNvPr>
          <p:cNvSpPr/>
          <p:nvPr userDrawn="1"/>
        </p:nvSpPr>
        <p:spPr>
          <a:xfrm>
            <a:off x="10205055" y="6422718"/>
            <a:ext cx="878767" cy="224292"/>
          </a:xfrm>
          <a:prstGeom prst="rect">
            <a:avLst/>
          </a:prstGeom>
        </p:spPr>
        <p:txBody>
          <a:bodyPr vert="horz" wrap="none" lIns="0" tIns="0" rIns="0" bIns="0" rtlCol="0" anchor="b">
            <a:normAutofit/>
          </a:bodyPr>
          <a:lstStyle/>
          <a:p>
            <a:pPr lvl="0" algn="r" defTabSz="1232361">
              <a:lnSpc>
                <a:spcPct val="85000"/>
              </a:lnSpc>
              <a:spcBef>
                <a:spcPts val="272"/>
              </a:spcBef>
            </a:pPr>
            <a:r>
              <a:rPr lang="nl-NL" sz="700" dirty="0">
                <a:solidFill>
                  <a:schemeClr val="tx1">
                    <a:lumMod val="50000"/>
                    <a:lumOff val="50000"/>
                  </a:schemeClr>
                </a:solidFill>
                <a:latin typeface="+mn-lt"/>
              </a:rPr>
              <a:t>© 2025</a:t>
            </a:r>
          </a:p>
        </p:txBody>
      </p:sp>
      <p:sp>
        <p:nvSpPr>
          <p:cNvPr id="5" name="Text Placeholder 5">
            <a:extLst>
              <a:ext uri="{FF2B5EF4-FFF2-40B4-BE49-F238E27FC236}">
                <a16:creationId xmlns:a16="http://schemas.microsoft.com/office/drawing/2014/main" id="{9AEAAB8B-A8F5-2DF7-B58F-4EBEDF67E710}"/>
              </a:ext>
            </a:extLst>
          </p:cNvPr>
          <p:cNvSpPr>
            <a:spLocks noGrp="1"/>
          </p:cNvSpPr>
          <p:nvPr>
            <p:ph type="body" sz="quarter" idx="22" hasCustomPrompt="1"/>
          </p:nvPr>
        </p:nvSpPr>
        <p:spPr>
          <a:xfrm>
            <a:off x="442913" y="342900"/>
            <a:ext cx="5507313" cy="215900"/>
          </a:xfrm>
          <a:prstGeom prst="rect">
            <a:avLst/>
          </a:prstGeom>
        </p:spPr>
        <p:txBody>
          <a:bodyPr lIns="0" tIns="0" rIns="0" bIns="0"/>
          <a:lstStyle>
            <a:lvl1pPr>
              <a:defRPr sz="1400">
                <a:solidFill>
                  <a:schemeClr val="bg2"/>
                </a:solidFill>
                <a:latin typeface="Barlow" panose="00000500000000000000" pitchFamily="2" charset="0"/>
              </a:defRPr>
            </a:lvl1pPr>
          </a:lstStyle>
          <a:p>
            <a:pPr lvl="0"/>
            <a:r>
              <a:rPr lang="nl-NL"/>
              <a:t>Click to add subtitle</a:t>
            </a:r>
            <a:endParaRPr lang="nl-NL" dirty="0"/>
          </a:p>
        </p:txBody>
      </p:sp>
      <p:sp>
        <p:nvSpPr>
          <p:cNvPr id="6" name="Text Placeholder 21">
            <a:extLst>
              <a:ext uri="{FF2B5EF4-FFF2-40B4-BE49-F238E27FC236}">
                <a16:creationId xmlns:a16="http://schemas.microsoft.com/office/drawing/2014/main" id="{5D0CCD40-F519-AE68-8468-D2AE0D7F8EE0}"/>
              </a:ext>
            </a:extLst>
          </p:cNvPr>
          <p:cNvSpPr>
            <a:spLocks noGrp="1"/>
          </p:cNvSpPr>
          <p:nvPr>
            <p:ph type="body" sz="quarter" idx="14" hasCustomPrompt="1"/>
          </p:nvPr>
        </p:nvSpPr>
        <p:spPr>
          <a:xfrm>
            <a:off x="442912" y="732376"/>
            <a:ext cx="5507313" cy="465137"/>
          </a:xfrm>
          <a:prstGeom prst="rect">
            <a:avLst/>
          </a:prstGeom>
        </p:spPr>
        <p:txBody>
          <a:bodyPr lIns="0" tIns="0" rIns="0" bIns="0">
            <a:noAutofit/>
          </a:bodyPr>
          <a:lstStyle>
            <a:lvl1pPr>
              <a:lnSpc>
                <a:spcPct val="100000"/>
              </a:lnSpc>
              <a:spcBef>
                <a:spcPts val="400"/>
              </a:spcBef>
              <a:spcAft>
                <a:spcPts val="400"/>
              </a:spcAft>
              <a:defRPr sz="2800" b="1">
                <a:solidFill>
                  <a:schemeClr val="bg2"/>
                </a:solidFill>
              </a:defRPr>
            </a:lvl1pPr>
          </a:lstStyle>
          <a:p>
            <a:pPr lvl="0"/>
            <a:r>
              <a:rPr lang="nl-NL" dirty="0"/>
              <a:t>Click </a:t>
            </a:r>
            <a:r>
              <a:rPr lang="nl-NL" dirty="0" err="1"/>
              <a:t>to</a:t>
            </a:r>
            <a:r>
              <a:rPr lang="nl-NL" dirty="0"/>
              <a:t> </a:t>
            </a:r>
            <a:r>
              <a:rPr lang="nl-NL" dirty="0" err="1"/>
              <a:t>add</a:t>
            </a:r>
            <a:r>
              <a:rPr lang="nl-NL" dirty="0"/>
              <a:t> </a:t>
            </a:r>
            <a:r>
              <a:rPr lang="nl-NL" dirty="0" err="1"/>
              <a:t>title</a:t>
            </a:r>
            <a:endParaRPr lang="nl-NL" dirty="0"/>
          </a:p>
        </p:txBody>
      </p:sp>
    </p:spTree>
    <p:extLst>
      <p:ext uri="{BB962C8B-B14F-4D97-AF65-F5344CB8AC3E}">
        <p14:creationId xmlns:p14="http://schemas.microsoft.com/office/powerpoint/2010/main" val="362297648"/>
      </p:ext>
    </p:extLst>
  </p:cSld>
  <p:clrMapOvr>
    <a:masterClrMapping/>
  </p:clrMapOvr>
  <p:hf hdr="0" ftr="0" dt="0"/>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_with chart title">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99E644BA-DF1D-3C33-FA1C-12106973E9A9}"/>
              </a:ext>
            </a:extLst>
          </p:cNvPr>
          <p:cNvSpPr>
            <a:spLocks noGrp="1"/>
          </p:cNvSpPr>
          <p:nvPr>
            <p:ph sz="quarter" idx="21"/>
          </p:nvPr>
        </p:nvSpPr>
        <p:spPr>
          <a:xfrm>
            <a:off x="443518" y="1837677"/>
            <a:ext cx="9761537" cy="4202799"/>
          </a:xfrm>
          <a:prstGeom prst="rect">
            <a:avLst/>
          </a:prstGeom>
        </p:spPr>
        <p:txBody>
          <a:bodyPr lIns="0" tIns="0" rIns="0" bIns="0" numCol="1">
            <a:noAutofit/>
          </a:bodyPr>
          <a:lstStyle>
            <a:lvl1pPr>
              <a:defRPr sz="1400">
                <a:solidFill>
                  <a:schemeClr val="bg2"/>
                </a:solidFill>
              </a:defRPr>
            </a:lvl1pPr>
            <a:lvl2pPr>
              <a:defRPr sz="1400">
                <a:solidFill>
                  <a:schemeClr val="bg2"/>
                </a:solidFill>
              </a:defRPr>
            </a:lvl2pPr>
            <a:lvl3pPr>
              <a:defRPr sz="1400">
                <a:solidFill>
                  <a:schemeClr val="bg2"/>
                </a:solidFill>
              </a:defRPr>
            </a:lvl3pPr>
            <a:lvl4pPr>
              <a:defRPr sz="1400">
                <a:solidFill>
                  <a:schemeClr val="bg2"/>
                </a:solidFill>
              </a:defRPr>
            </a:lvl4pPr>
            <a:lvl5pPr>
              <a:defRPr sz="1400">
                <a:solidFill>
                  <a:schemeClr val="bg2"/>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7" name="Text Placeholder 21">
            <a:extLst>
              <a:ext uri="{FF2B5EF4-FFF2-40B4-BE49-F238E27FC236}">
                <a16:creationId xmlns:a16="http://schemas.microsoft.com/office/drawing/2014/main" id="{EFA23931-DD2E-DB80-CAD0-FF494FFB85A1}"/>
              </a:ext>
            </a:extLst>
          </p:cNvPr>
          <p:cNvSpPr>
            <a:spLocks noGrp="1"/>
          </p:cNvSpPr>
          <p:nvPr>
            <p:ph type="body" sz="quarter" idx="14" hasCustomPrompt="1"/>
          </p:nvPr>
        </p:nvSpPr>
        <p:spPr>
          <a:xfrm>
            <a:off x="442912" y="726239"/>
            <a:ext cx="11306175" cy="465137"/>
          </a:xfrm>
          <a:prstGeom prst="rect">
            <a:avLst/>
          </a:prstGeom>
        </p:spPr>
        <p:txBody>
          <a:bodyPr lIns="0" tIns="0" rIns="0" bIns="0">
            <a:noAutofit/>
          </a:bodyPr>
          <a:lstStyle>
            <a:lvl1pPr>
              <a:lnSpc>
                <a:spcPct val="100000"/>
              </a:lnSpc>
              <a:defRPr sz="2800" b="1">
                <a:solidFill>
                  <a:schemeClr val="bg2"/>
                </a:solidFill>
              </a:defRPr>
            </a:lvl1pPr>
          </a:lstStyle>
          <a:p>
            <a:pPr lvl="0"/>
            <a:r>
              <a:rPr lang="nl-NL" dirty="0"/>
              <a:t>Click </a:t>
            </a:r>
            <a:r>
              <a:rPr lang="nl-NL" dirty="0" err="1"/>
              <a:t>to</a:t>
            </a:r>
            <a:r>
              <a:rPr lang="nl-NL" dirty="0"/>
              <a:t> </a:t>
            </a:r>
            <a:r>
              <a:rPr lang="nl-NL" dirty="0" err="1"/>
              <a:t>add</a:t>
            </a:r>
            <a:r>
              <a:rPr lang="nl-NL" dirty="0"/>
              <a:t> </a:t>
            </a:r>
            <a:r>
              <a:rPr lang="nl-NL" dirty="0" err="1"/>
              <a:t>title</a:t>
            </a:r>
            <a:endParaRPr lang="nl-NL" dirty="0"/>
          </a:p>
        </p:txBody>
      </p:sp>
      <p:sp>
        <p:nvSpPr>
          <p:cNvPr id="3" name="TextBox 2">
            <a:extLst>
              <a:ext uri="{FF2B5EF4-FFF2-40B4-BE49-F238E27FC236}">
                <a16:creationId xmlns:a16="http://schemas.microsoft.com/office/drawing/2014/main" id="{D1942D43-55E6-66BF-1990-CD649FED4702}"/>
              </a:ext>
            </a:extLst>
          </p:cNvPr>
          <p:cNvSpPr txBox="1"/>
          <p:nvPr userDrawn="1"/>
        </p:nvSpPr>
        <p:spPr>
          <a:xfrm>
            <a:off x="11697523" y="6329670"/>
            <a:ext cx="409584" cy="317340"/>
          </a:xfrm>
          <a:prstGeom prst="rect">
            <a:avLst/>
          </a:prstGeom>
        </p:spPr>
        <p:txBody>
          <a:bodyPr vert="horz" wrap="none" lIns="0" tIns="0" rIns="0" bIns="0" rtlCol="0" anchor="b">
            <a:normAutofit/>
          </a:bodyPr>
          <a:lstStyle/>
          <a:p>
            <a:pPr marL="0" algn="r" defTabSz="1232361" rtl="0" eaLnBrk="1" latinLnBrk="0" hangingPunct="1">
              <a:lnSpc>
                <a:spcPct val="85000"/>
              </a:lnSpc>
              <a:spcBef>
                <a:spcPts val="272"/>
              </a:spcBef>
            </a:pPr>
            <a:fld id="{01990C03-C3A3-48FE-AF6D-3AE397C89625}" type="slidenum">
              <a:rPr lang="nl-NL" sz="700" kern="1200" noProof="0" smtClean="0">
                <a:solidFill>
                  <a:schemeClr val="tx1">
                    <a:lumMod val="50000"/>
                    <a:lumOff val="50000"/>
                  </a:schemeClr>
                </a:solidFill>
                <a:latin typeface="+mn-lt"/>
                <a:ea typeface="+mn-ea"/>
                <a:cs typeface="+mn-cs"/>
              </a:rPr>
              <a:pPr marL="0" algn="r" defTabSz="1232361" rtl="0" eaLnBrk="1" latinLnBrk="0" hangingPunct="1">
                <a:lnSpc>
                  <a:spcPct val="85000"/>
                </a:lnSpc>
                <a:spcBef>
                  <a:spcPts val="272"/>
                </a:spcBef>
              </a:pPr>
              <a:t>‹nr.›</a:t>
            </a:fld>
            <a:endParaRPr lang="nl-NL" sz="700" kern="1200" noProof="0" dirty="0">
              <a:solidFill>
                <a:schemeClr val="tx1">
                  <a:lumMod val="50000"/>
                  <a:lumOff val="50000"/>
                </a:schemeClr>
              </a:solidFill>
              <a:latin typeface="+mn-lt"/>
              <a:ea typeface="+mn-ea"/>
              <a:cs typeface="+mn-cs"/>
            </a:endParaRPr>
          </a:p>
        </p:txBody>
      </p:sp>
      <p:pic>
        <p:nvPicPr>
          <p:cNvPr id="4" name="Picture 3">
            <a:extLst>
              <a:ext uri="{FF2B5EF4-FFF2-40B4-BE49-F238E27FC236}">
                <a16:creationId xmlns:a16="http://schemas.microsoft.com/office/drawing/2014/main" id="{87952A46-D62B-3E86-7AEC-96507AE56E48}"/>
              </a:ext>
            </a:extLst>
          </p:cNvPr>
          <p:cNvPicPr>
            <a:picLocks noChangeAspect="1"/>
          </p:cNvPicPr>
          <p:nvPr userDrawn="1"/>
        </p:nvPicPr>
        <p:blipFill>
          <a:blip r:embed="rId2"/>
          <a:stretch>
            <a:fillRect/>
          </a:stretch>
        </p:blipFill>
        <p:spPr>
          <a:xfrm>
            <a:off x="11188543" y="6300405"/>
            <a:ext cx="736506" cy="415050"/>
          </a:xfrm>
          <a:prstGeom prst="rect">
            <a:avLst/>
          </a:prstGeom>
        </p:spPr>
      </p:pic>
      <p:sp>
        <p:nvSpPr>
          <p:cNvPr id="5" name="Rectangle 4">
            <a:extLst>
              <a:ext uri="{FF2B5EF4-FFF2-40B4-BE49-F238E27FC236}">
                <a16:creationId xmlns:a16="http://schemas.microsoft.com/office/drawing/2014/main" id="{F3EBD147-1C49-4CEF-14E3-18AAABCA970C}"/>
              </a:ext>
            </a:extLst>
          </p:cNvPr>
          <p:cNvSpPr/>
          <p:nvPr userDrawn="1"/>
        </p:nvSpPr>
        <p:spPr>
          <a:xfrm>
            <a:off x="10205055" y="6422718"/>
            <a:ext cx="878767" cy="224292"/>
          </a:xfrm>
          <a:prstGeom prst="rect">
            <a:avLst/>
          </a:prstGeom>
        </p:spPr>
        <p:txBody>
          <a:bodyPr vert="horz" wrap="none" lIns="0" tIns="0" rIns="0" bIns="0" rtlCol="0" anchor="b">
            <a:normAutofit/>
          </a:bodyPr>
          <a:lstStyle/>
          <a:p>
            <a:pPr lvl="0" algn="r" defTabSz="1232361">
              <a:lnSpc>
                <a:spcPct val="85000"/>
              </a:lnSpc>
              <a:spcBef>
                <a:spcPts val="272"/>
              </a:spcBef>
            </a:pPr>
            <a:r>
              <a:rPr lang="nl-NL" sz="700" dirty="0">
                <a:solidFill>
                  <a:schemeClr val="tx1">
                    <a:lumMod val="50000"/>
                    <a:lumOff val="50000"/>
                  </a:schemeClr>
                </a:solidFill>
                <a:latin typeface="+mn-lt"/>
              </a:rPr>
              <a:t>© 2025</a:t>
            </a:r>
          </a:p>
        </p:txBody>
      </p:sp>
      <p:sp>
        <p:nvSpPr>
          <p:cNvPr id="2" name="Content Placeholder 9">
            <a:extLst>
              <a:ext uri="{FF2B5EF4-FFF2-40B4-BE49-F238E27FC236}">
                <a16:creationId xmlns:a16="http://schemas.microsoft.com/office/drawing/2014/main" id="{EBA5358C-AC14-DF06-90C8-668DA7D35838}"/>
              </a:ext>
            </a:extLst>
          </p:cNvPr>
          <p:cNvSpPr>
            <a:spLocks noGrp="1"/>
          </p:cNvSpPr>
          <p:nvPr>
            <p:ph sz="quarter" idx="22" hasCustomPrompt="1"/>
          </p:nvPr>
        </p:nvSpPr>
        <p:spPr>
          <a:xfrm>
            <a:off x="442912" y="1455435"/>
            <a:ext cx="3657600" cy="283937"/>
          </a:xfrm>
          <a:prstGeom prst="rect">
            <a:avLst/>
          </a:prstGeom>
        </p:spPr>
        <p:txBody>
          <a:bodyPr lIns="0" tIns="0" rIns="0" bIns="0" numCol="1" anchor="b">
            <a:noAutofit/>
          </a:bodyPr>
          <a:lstStyle>
            <a:lvl1pPr>
              <a:defRPr sz="1600">
                <a:solidFill>
                  <a:schemeClr val="tx2"/>
                </a:solidFill>
              </a:defRPr>
            </a:lvl1pPr>
            <a:lvl2pPr>
              <a:defRPr sz="1200"/>
            </a:lvl2pPr>
            <a:lvl3pPr>
              <a:defRPr sz="1200"/>
            </a:lvl3pPr>
            <a:lvl4pPr>
              <a:defRPr sz="1200"/>
            </a:lvl4pPr>
            <a:lvl5pPr>
              <a:defRPr sz="1200"/>
            </a:lvl5pPr>
          </a:lstStyle>
          <a:p>
            <a:pPr lvl="0"/>
            <a:r>
              <a:rPr lang="nl-NL"/>
              <a:t>Title</a:t>
            </a:r>
            <a:endParaRPr lang="nl-NL" dirty="0"/>
          </a:p>
        </p:txBody>
      </p:sp>
      <p:sp>
        <p:nvSpPr>
          <p:cNvPr id="6" name="Text Placeholder 5">
            <a:extLst>
              <a:ext uri="{FF2B5EF4-FFF2-40B4-BE49-F238E27FC236}">
                <a16:creationId xmlns:a16="http://schemas.microsoft.com/office/drawing/2014/main" id="{90DE5ACF-62FA-9607-217C-987E8FC3EDB7}"/>
              </a:ext>
            </a:extLst>
          </p:cNvPr>
          <p:cNvSpPr>
            <a:spLocks noGrp="1"/>
          </p:cNvSpPr>
          <p:nvPr>
            <p:ph type="body" sz="quarter" idx="23" hasCustomPrompt="1"/>
          </p:nvPr>
        </p:nvSpPr>
        <p:spPr>
          <a:xfrm>
            <a:off x="442913" y="342900"/>
            <a:ext cx="11306175" cy="215900"/>
          </a:xfrm>
          <a:prstGeom prst="rect">
            <a:avLst/>
          </a:prstGeom>
        </p:spPr>
        <p:txBody>
          <a:bodyPr lIns="0" tIns="0" rIns="0" bIns="0"/>
          <a:lstStyle>
            <a:lvl1pPr>
              <a:defRPr sz="1400">
                <a:solidFill>
                  <a:schemeClr val="bg2"/>
                </a:solidFill>
                <a:latin typeface="Barlow" panose="00000500000000000000" pitchFamily="2" charset="0"/>
              </a:defRPr>
            </a:lvl1pPr>
          </a:lstStyle>
          <a:p>
            <a:pPr lvl="0"/>
            <a:r>
              <a:rPr lang="nl-NL"/>
              <a:t>Click to add subtitle</a:t>
            </a:r>
            <a:endParaRPr lang="nl-NL" dirty="0"/>
          </a:p>
        </p:txBody>
      </p:sp>
    </p:spTree>
    <p:extLst>
      <p:ext uri="{BB962C8B-B14F-4D97-AF65-F5344CB8AC3E}">
        <p14:creationId xmlns:p14="http://schemas.microsoft.com/office/powerpoint/2010/main" val="2848666656"/>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99E644BA-DF1D-3C33-FA1C-12106973E9A9}"/>
              </a:ext>
            </a:extLst>
          </p:cNvPr>
          <p:cNvSpPr>
            <a:spLocks noGrp="1"/>
          </p:cNvSpPr>
          <p:nvPr>
            <p:ph sz="quarter" idx="21"/>
          </p:nvPr>
        </p:nvSpPr>
        <p:spPr>
          <a:xfrm>
            <a:off x="443518" y="1837677"/>
            <a:ext cx="5303520" cy="4202799"/>
          </a:xfrm>
          <a:prstGeom prst="rect">
            <a:avLst/>
          </a:prstGeom>
        </p:spPr>
        <p:txBody>
          <a:bodyPr lIns="0" tIns="0" rIns="0" bIns="0" numCol="1">
            <a:noAutofit/>
          </a:bodyPr>
          <a:lstStyle>
            <a:lvl1pPr>
              <a:defRPr sz="1400">
                <a:solidFill>
                  <a:schemeClr val="bg2"/>
                </a:solidFill>
              </a:defRPr>
            </a:lvl1pPr>
            <a:lvl2pPr>
              <a:defRPr sz="1400">
                <a:solidFill>
                  <a:schemeClr val="bg2"/>
                </a:solidFill>
              </a:defRPr>
            </a:lvl2pPr>
            <a:lvl3pPr>
              <a:defRPr sz="1400">
                <a:solidFill>
                  <a:schemeClr val="bg2"/>
                </a:solidFill>
              </a:defRPr>
            </a:lvl3pPr>
            <a:lvl4pPr>
              <a:defRPr sz="1400">
                <a:solidFill>
                  <a:schemeClr val="bg2"/>
                </a:solidFill>
              </a:defRPr>
            </a:lvl4pPr>
            <a:lvl5pPr>
              <a:defRPr sz="1400">
                <a:solidFill>
                  <a:schemeClr val="bg2"/>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7" name="Text Placeholder 21">
            <a:extLst>
              <a:ext uri="{FF2B5EF4-FFF2-40B4-BE49-F238E27FC236}">
                <a16:creationId xmlns:a16="http://schemas.microsoft.com/office/drawing/2014/main" id="{EFA23931-DD2E-DB80-CAD0-FF494FFB85A1}"/>
              </a:ext>
            </a:extLst>
          </p:cNvPr>
          <p:cNvSpPr>
            <a:spLocks noGrp="1"/>
          </p:cNvSpPr>
          <p:nvPr>
            <p:ph type="body" sz="quarter" idx="14" hasCustomPrompt="1"/>
          </p:nvPr>
        </p:nvSpPr>
        <p:spPr>
          <a:xfrm>
            <a:off x="442912" y="726239"/>
            <a:ext cx="11306175" cy="465137"/>
          </a:xfrm>
          <a:prstGeom prst="rect">
            <a:avLst/>
          </a:prstGeom>
        </p:spPr>
        <p:txBody>
          <a:bodyPr lIns="0" tIns="0" rIns="0" bIns="0">
            <a:noAutofit/>
          </a:bodyPr>
          <a:lstStyle>
            <a:lvl1pPr>
              <a:lnSpc>
                <a:spcPct val="100000"/>
              </a:lnSpc>
              <a:defRPr sz="2800" b="1">
                <a:solidFill>
                  <a:schemeClr val="bg2"/>
                </a:solidFill>
              </a:defRPr>
            </a:lvl1pPr>
          </a:lstStyle>
          <a:p>
            <a:pPr lvl="0"/>
            <a:r>
              <a:rPr lang="nl-NL" dirty="0"/>
              <a:t>Click </a:t>
            </a:r>
            <a:r>
              <a:rPr lang="nl-NL" dirty="0" err="1"/>
              <a:t>to</a:t>
            </a:r>
            <a:r>
              <a:rPr lang="nl-NL" dirty="0"/>
              <a:t> </a:t>
            </a:r>
            <a:r>
              <a:rPr lang="nl-NL" dirty="0" err="1"/>
              <a:t>add</a:t>
            </a:r>
            <a:r>
              <a:rPr lang="nl-NL" dirty="0"/>
              <a:t> </a:t>
            </a:r>
            <a:r>
              <a:rPr lang="nl-NL" dirty="0" err="1"/>
              <a:t>title</a:t>
            </a:r>
            <a:endParaRPr lang="nl-NL" dirty="0"/>
          </a:p>
        </p:txBody>
      </p:sp>
      <p:sp>
        <p:nvSpPr>
          <p:cNvPr id="3" name="TextBox 2">
            <a:extLst>
              <a:ext uri="{FF2B5EF4-FFF2-40B4-BE49-F238E27FC236}">
                <a16:creationId xmlns:a16="http://schemas.microsoft.com/office/drawing/2014/main" id="{D1942D43-55E6-66BF-1990-CD649FED4702}"/>
              </a:ext>
            </a:extLst>
          </p:cNvPr>
          <p:cNvSpPr txBox="1"/>
          <p:nvPr userDrawn="1"/>
        </p:nvSpPr>
        <p:spPr>
          <a:xfrm>
            <a:off x="11697523" y="6329670"/>
            <a:ext cx="409584" cy="317340"/>
          </a:xfrm>
          <a:prstGeom prst="rect">
            <a:avLst/>
          </a:prstGeom>
        </p:spPr>
        <p:txBody>
          <a:bodyPr vert="horz" wrap="none" lIns="0" tIns="0" rIns="0" bIns="0" rtlCol="0" anchor="b">
            <a:normAutofit/>
          </a:bodyPr>
          <a:lstStyle/>
          <a:p>
            <a:pPr marL="0" algn="r" defTabSz="1232361" rtl="0" eaLnBrk="1" latinLnBrk="0" hangingPunct="1">
              <a:lnSpc>
                <a:spcPct val="85000"/>
              </a:lnSpc>
              <a:spcBef>
                <a:spcPts val="272"/>
              </a:spcBef>
            </a:pPr>
            <a:fld id="{01990C03-C3A3-48FE-AF6D-3AE397C89625}" type="slidenum">
              <a:rPr lang="nl-NL" sz="700" kern="1200" noProof="0" smtClean="0">
                <a:solidFill>
                  <a:schemeClr val="tx1">
                    <a:lumMod val="50000"/>
                    <a:lumOff val="50000"/>
                  </a:schemeClr>
                </a:solidFill>
                <a:latin typeface="+mn-lt"/>
                <a:ea typeface="+mn-ea"/>
                <a:cs typeface="+mn-cs"/>
              </a:rPr>
              <a:pPr marL="0" algn="r" defTabSz="1232361" rtl="0" eaLnBrk="1" latinLnBrk="0" hangingPunct="1">
                <a:lnSpc>
                  <a:spcPct val="85000"/>
                </a:lnSpc>
                <a:spcBef>
                  <a:spcPts val="272"/>
                </a:spcBef>
              </a:pPr>
              <a:t>‹nr.›</a:t>
            </a:fld>
            <a:endParaRPr lang="nl-NL" sz="700" kern="1200" noProof="0" dirty="0">
              <a:solidFill>
                <a:schemeClr val="tx1">
                  <a:lumMod val="50000"/>
                  <a:lumOff val="50000"/>
                </a:schemeClr>
              </a:solidFill>
              <a:latin typeface="+mn-lt"/>
              <a:ea typeface="+mn-ea"/>
              <a:cs typeface="+mn-cs"/>
            </a:endParaRPr>
          </a:p>
        </p:txBody>
      </p:sp>
      <p:pic>
        <p:nvPicPr>
          <p:cNvPr id="4" name="Picture 3">
            <a:extLst>
              <a:ext uri="{FF2B5EF4-FFF2-40B4-BE49-F238E27FC236}">
                <a16:creationId xmlns:a16="http://schemas.microsoft.com/office/drawing/2014/main" id="{87952A46-D62B-3E86-7AEC-96507AE56E48}"/>
              </a:ext>
            </a:extLst>
          </p:cNvPr>
          <p:cNvPicPr>
            <a:picLocks noChangeAspect="1"/>
          </p:cNvPicPr>
          <p:nvPr userDrawn="1"/>
        </p:nvPicPr>
        <p:blipFill>
          <a:blip r:embed="rId2"/>
          <a:stretch>
            <a:fillRect/>
          </a:stretch>
        </p:blipFill>
        <p:spPr>
          <a:xfrm>
            <a:off x="11188543" y="6300405"/>
            <a:ext cx="736506" cy="415050"/>
          </a:xfrm>
          <a:prstGeom prst="rect">
            <a:avLst/>
          </a:prstGeom>
        </p:spPr>
      </p:pic>
      <p:sp>
        <p:nvSpPr>
          <p:cNvPr id="5" name="Rectangle 4">
            <a:extLst>
              <a:ext uri="{FF2B5EF4-FFF2-40B4-BE49-F238E27FC236}">
                <a16:creationId xmlns:a16="http://schemas.microsoft.com/office/drawing/2014/main" id="{F3EBD147-1C49-4CEF-14E3-18AAABCA970C}"/>
              </a:ext>
            </a:extLst>
          </p:cNvPr>
          <p:cNvSpPr/>
          <p:nvPr userDrawn="1"/>
        </p:nvSpPr>
        <p:spPr>
          <a:xfrm>
            <a:off x="10205055" y="6422718"/>
            <a:ext cx="878767" cy="224292"/>
          </a:xfrm>
          <a:prstGeom prst="rect">
            <a:avLst/>
          </a:prstGeom>
        </p:spPr>
        <p:txBody>
          <a:bodyPr vert="horz" wrap="none" lIns="0" tIns="0" rIns="0" bIns="0" rtlCol="0" anchor="b">
            <a:normAutofit/>
          </a:bodyPr>
          <a:lstStyle/>
          <a:p>
            <a:pPr lvl="0" algn="r" defTabSz="1232361">
              <a:lnSpc>
                <a:spcPct val="85000"/>
              </a:lnSpc>
              <a:spcBef>
                <a:spcPts val="272"/>
              </a:spcBef>
            </a:pPr>
            <a:r>
              <a:rPr lang="nl-NL" sz="700" dirty="0">
                <a:solidFill>
                  <a:schemeClr val="tx1">
                    <a:lumMod val="50000"/>
                    <a:lumOff val="50000"/>
                  </a:schemeClr>
                </a:solidFill>
                <a:latin typeface="+mn-lt"/>
              </a:rPr>
              <a:t>© 2025</a:t>
            </a:r>
          </a:p>
        </p:txBody>
      </p:sp>
      <p:sp>
        <p:nvSpPr>
          <p:cNvPr id="2" name="Content Placeholder 9">
            <a:extLst>
              <a:ext uri="{FF2B5EF4-FFF2-40B4-BE49-F238E27FC236}">
                <a16:creationId xmlns:a16="http://schemas.microsoft.com/office/drawing/2014/main" id="{EBA5358C-AC14-DF06-90C8-668DA7D35838}"/>
              </a:ext>
            </a:extLst>
          </p:cNvPr>
          <p:cNvSpPr>
            <a:spLocks noGrp="1"/>
          </p:cNvSpPr>
          <p:nvPr>
            <p:ph sz="quarter" idx="22" hasCustomPrompt="1"/>
          </p:nvPr>
        </p:nvSpPr>
        <p:spPr>
          <a:xfrm>
            <a:off x="442912" y="1460831"/>
            <a:ext cx="5312664" cy="278541"/>
          </a:xfrm>
          <a:prstGeom prst="rect">
            <a:avLst/>
          </a:prstGeom>
        </p:spPr>
        <p:txBody>
          <a:bodyPr lIns="0" tIns="0" rIns="0" bIns="0" numCol="1" anchor="b">
            <a:noAutofit/>
          </a:bodyPr>
          <a:lstStyle>
            <a:lvl1pPr>
              <a:defRPr sz="1600">
                <a:solidFill>
                  <a:schemeClr val="tx2"/>
                </a:solidFill>
              </a:defRPr>
            </a:lvl1pPr>
            <a:lvl2pPr>
              <a:defRPr sz="1200"/>
            </a:lvl2pPr>
            <a:lvl3pPr>
              <a:defRPr sz="1200"/>
            </a:lvl3pPr>
            <a:lvl4pPr>
              <a:defRPr sz="1200"/>
            </a:lvl4pPr>
            <a:lvl5pPr>
              <a:defRPr sz="1200"/>
            </a:lvl5pPr>
          </a:lstStyle>
          <a:p>
            <a:pPr lvl="0"/>
            <a:r>
              <a:rPr lang="nl-NL"/>
              <a:t>Title</a:t>
            </a:r>
            <a:endParaRPr lang="nl-NL" dirty="0"/>
          </a:p>
        </p:txBody>
      </p:sp>
      <p:sp>
        <p:nvSpPr>
          <p:cNvPr id="6" name="Content Placeholder 9">
            <a:extLst>
              <a:ext uri="{FF2B5EF4-FFF2-40B4-BE49-F238E27FC236}">
                <a16:creationId xmlns:a16="http://schemas.microsoft.com/office/drawing/2014/main" id="{9158F21D-3171-C300-D597-FAC0BCB48144}"/>
              </a:ext>
            </a:extLst>
          </p:cNvPr>
          <p:cNvSpPr>
            <a:spLocks noGrp="1"/>
          </p:cNvSpPr>
          <p:nvPr>
            <p:ph sz="quarter" idx="23"/>
          </p:nvPr>
        </p:nvSpPr>
        <p:spPr>
          <a:xfrm>
            <a:off x="5965716" y="1828152"/>
            <a:ext cx="5303520" cy="4202799"/>
          </a:xfrm>
          <a:prstGeom prst="rect">
            <a:avLst/>
          </a:prstGeom>
        </p:spPr>
        <p:txBody>
          <a:bodyPr lIns="0" tIns="0" rIns="0" bIns="0" numCol="1">
            <a:noAutofit/>
          </a:bodyPr>
          <a:lstStyle>
            <a:lvl1pPr>
              <a:defRPr sz="1400">
                <a:solidFill>
                  <a:schemeClr val="bg2"/>
                </a:solidFill>
              </a:defRPr>
            </a:lvl1pPr>
            <a:lvl2pPr>
              <a:defRPr sz="1400">
                <a:solidFill>
                  <a:schemeClr val="bg2"/>
                </a:solidFill>
              </a:defRPr>
            </a:lvl2pPr>
            <a:lvl3pPr>
              <a:defRPr sz="1400">
                <a:solidFill>
                  <a:schemeClr val="bg2"/>
                </a:solidFill>
              </a:defRPr>
            </a:lvl3pPr>
            <a:lvl4pPr>
              <a:defRPr sz="1400">
                <a:solidFill>
                  <a:schemeClr val="bg2"/>
                </a:solidFill>
              </a:defRPr>
            </a:lvl4pPr>
            <a:lvl5pPr>
              <a:defRPr sz="1400">
                <a:solidFill>
                  <a:schemeClr val="bg2"/>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8" name="Content Placeholder 9">
            <a:extLst>
              <a:ext uri="{FF2B5EF4-FFF2-40B4-BE49-F238E27FC236}">
                <a16:creationId xmlns:a16="http://schemas.microsoft.com/office/drawing/2014/main" id="{1CA47F00-3924-63C5-FA9C-B3F68C67ECDC}"/>
              </a:ext>
            </a:extLst>
          </p:cNvPr>
          <p:cNvSpPr>
            <a:spLocks noGrp="1"/>
          </p:cNvSpPr>
          <p:nvPr>
            <p:ph sz="quarter" idx="24" hasCustomPrompt="1"/>
          </p:nvPr>
        </p:nvSpPr>
        <p:spPr>
          <a:xfrm>
            <a:off x="5961144" y="1460830"/>
            <a:ext cx="5312664" cy="278541"/>
          </a:xfrm>
          <a:prstGeom prst="rect">
            <a:avLst/>
          </a:prstGeom>
        </p:spPr>
        <p:txBody>
          <a:bodyPr lIns="0" tIns="0" rIns="0" bIns="0" numCol="1" anchor="b">
            <a:noAutofit/>
          </a:bodyPr>
          <a:lstStyle>
            <a:lvl1pPr>
              <a:defRPr sz="1600">
                <a:solidFill>
                  <a:schemeClr val="tx2"/>
                </a:solidFill>
              </a:defRPr>
            </a:lvl1pPr>
            <a:lvl2pPr>
              <a:defRPr sz="1200"/>
            </a:lvl2pPr>
            <a:lvl3pPr>
              <a:defRPr sz="1200"/>
            </a:lvl3pPr>
            <a:lvl4pPr>
              <a:defRPr sz="1200"/>
            </a:lvl4pPr>
            <a:lvl5pPr>
              <a:defRPr sz="1200"/>
            </a:lvl5pPr>
          </a:lstStyle>
          <a:p>
            <a:pPr lvl="0"/>
            <a:r>
              <a:rPr lang="nl-NL"/>
              <a:t>Title</a:t>
            </a:r>
            <a:endParaRPr lang="nl-NL" dirty="0"/>
          </a:p>
        </p:txBody>
      </p:sp>
      <p:sp>
        <p:nvSpPr>
          <p:cNvPr id="9" name="Text Placeholder 5">
            <a:extLst>
              <a:ext uri="{FF2B5EF4-FFF2-40B4-BE49-F238E27FC236}">
                <a16:creationId xmlns:a16="http://schemas.microsoft.com/office/drawing/2014/main" id="{C9A5A109-4A57-7BAE-EB69-0F1244276E2B}"/>
              </a:ext>
            </a:extLst>
          </p:cNvPr>
          <p:cNvSpPr>
            <a:spLocks noGrp="1"/>
          </p:cNvSpPr>
          <p:nvPr>
            <p:ph type="body" sz="quarter" idx="25" hasCustomPrompt="1"/>
          </p:nvPr>
        </p:nvSpPr>
        <p:spPr>
          <a:xfrm>
            <a:off x="442913" y="342900"/>
            <a:ext cx="11306175" cy="215900"/>
          </a:xfrm>
          <a:prstGeom prst="rect">
            <a:avLst/>
          </a:prstGeom>
        </p:spPr>
        <p:txBody>
          <a:bodyPr lIns="0" tIns="0" rIns="0" bIns="0"/>
          <a:lstStyle>
            <a:lvl1pPr>
              <a:defRPr sz="1400">
                <a:solidFill>
                  <a:schemeClr val="bg2"/>
                </a:solidFill>
                <a:latin typeface="Barlow" panose="00000500000000000000" pitchFamily="2" charset="0"/>
              </a:defRPr>
            </a:lvl1pPr>
          </a:lstStyle>
          <a:p>
            <a:pPr lvl="0"/>
            <a:r>
              <a:rPr lang="nl-NL"/>
              <a:t>Click to add subtitle</a:t>
            </a:r>
            <a:endParaRPr lang="nl-NL" dirty="0"/>
          </a:p>
        </p:txBody>
      </p:sp>
    </p:spTree>
    <p:extLst>
      <p:ext uri="{BB962C8B-B14F-4D97-AF65-F5344CB8AC3E}">
        <p14:creationId xmlns:p14="http://schemas.microsoft.com/office/powerpoint/2010/main" val="356896843"/>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99E644BA-DF1D-3C33-FA1C-12106973E9A9}"/>
              </a:ext>
            </a:extLst>
          </p:cNvPr>
          <p:cNvSpPr>
            <a:spLocks noGrp="1"/>
          </p:cNvSpPr>
          <p:nvPr>
            <p:ph sz="quarter" idx="21"/>
          </p:nvPr>
        </p:nvSpPr>
        <p:spPr>
          <a:xfrm>
            <a:off x="443518" y="1837677"/>
            <a:ext cx="3383280" cy="4202799"/>
          </a:xfrm>
          <a:prstGeom prst="rect">
            <a:avLst/>
          </a:prstGeom>
        </p:spPr>
        <p:txBody>
          <a:bodyPr lIns="0" tIns="0" rIns="0" bIns="0" numCol="1">
            <a:noAutofit/>
          </a:bodyPr>
          <a:lstStyle>
            <a:lvl1pPr>
              <a:defRPr sz="1400">
                <a:solidFill>
                  <a:schemeClr val="bg2"/>
                </a:solidFill>
              </a:defRPr>
            </a:lvl1pPr>
            <a:lvl2pPr>
              <a:defRPr sz="1400">
                <a:solidFill>
                  <a:schemeClr val="bg2"/>
                </a:solidFill>
              </a:defRPr>
            </a:lvl2pPr>
            <a:lvl3pPr>
              <a:defRPr sz="1400">
                <a:solidFill>
                  <a:schemeClr val="bg2"/>
                </a:solidFill>
              </a:defRPr>
            </a:lvl3pPr>
            <a:lvl4pPr>
              <a:defRPr sz="1400">
                <a:solidFill>
                  <a:schemeClr val="bg2"/>
                </a:solidFill>
              </a:defRPr>
            </a:lvl4pPr>
            <a:lvl5pPr>
              <a:defRPr sz="1400">
                <a:solidFill>
                  <a:schemeClr val="bg2"/>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7" name="Text Placeholder 21">
            <a:extLst>
              <a:ext uri="{FF2B5EF4-FFF2-40B4-BE49-F238E27FC236}">
                <a16:creationId xmlns:a16="http://schemas.microsoft.com/office/drawing/2014/main" id="{EFA23931-DD2E-DB80-CAD0-FF494FFB85A1}"/>
              </a:ext>
            </a:extLst>
          </p:cNvPr>
          <p:cNvSpPr>
            <a:spLocks noGrp="1"/>
          </p:cNvSpPr>
          <p:nvPr>
            <p:ph type="body" sz="quarter" idx="14" hasCustomPrompt="1"/>
          </p:nvPr>
        </p:nvSpPr>
        <p:spPr>
          <a:xfrm>
            <a:off x="442912" y="726239"/>
            <a:ext cx="11306175" cy="465137"/>
          </a:xfrm>
          <a:prstGeom prst="rect">
            <a:avLst/>
          </a:prstGeom>
        </p:spPr>
        <p:txBody>
          <a:bodyPr lIns="0" tIns="0" rIns="0" bIns="0">
            <a:noAutofit/>
          </a:bodyPr>
          <a:lstStyle>
            <a:lvl1pPr>
              <a:lnSpc>
                <a:spcPct val="100000"/>
              </a:lnSpc>
              <a:defRPr sz="2800" b="1">
                <a:solidFill>
                  <a:schemeClr val="bg2"/>
                </a:solidFill>
              </a:defRPr>
            </a:lvl1pPr>
          </a:lstStyle>
          <a:p>
            <a:pPr lvl="0"/>
            <a:r>
              <a:rPr lang="nl-NL" dirty="0"/>
              <a:t>Click </a:t>
            </a:r>
            <a:r>
              <a:rPr lang="nl-NL" dirty="0" err="1"/>
              <a:t>to</a:t>
            </a:r>
            <a:r>
              <a:rPr lang="nl-NL" dirty="0"/>
              <a:t> </a:t>
            </a:r>
            <a:r>
              <a:rPr lang="nl-NL" dirty="0" err="1"/>
              <a:t>add</a:t>
            </a:r>
            <a:r>
              <a:rPr lang="nl-NL" dirty="0"/>
              <a:t> </a:t>
            </a:r>
            <a:r>
              <a:rPr lang="nl-NL" dirty="0" err="1"/>
              <a:t>title</a:t>
            </a:r>
            <a:endParaRPr lang="nl-NL" dirty="0"/>
          </a:p>
        </p:txBody>
      </p:sp>
      <p:sp>
        <p:nvSpPr>
          <p:cNvPr id="3" name="TextBox 2">
            <a:extLst>
              <a:ext uri="{FF2B5EF4-FFF2-40B4-BE49-F238E27FC236}">
                <a16:creationId xmlns:a16="http://schemas.microsoft.com/office/drawing/2014/main" id="{D1942D43-55E6-66BF-1990-CD649FED4702}"/>
              </a:ext>
            </a:extLst>
          </p:cNvPr>
          <p:cNvSpPr txBox="1"/>
          <p:nvPr userDrawn="1"/>
        </p:nvSpPr>
        <p:spPr>
          <a:xfrm>
            <a:off x="11697523" y="6329670"/>
            <a:ext cx="409584" cy="317340"/>
          </a:xfrm>
          <a:prstGeom prst="rect">
            <a:avLst/>
          </a:prstGeom>
        </p:spPr>
        <p:txBody>
          <a:bodyPr vert="horz" wrap="none" lIns="0" tIns="0" rIns="0" bIns="0" rtlCol="0" anchor="b">
            <a:normAutofit/>
          </a:bodyPr>
          <a:lstStyle/>
          <a:p>
            <a:pPr marL="0" algn="r" defTabSz="1232361" rtl="0" eaLnBrk="1" latinLnBrk="0" hangingPunct="1">
              <a:lnSpc>
                <a:spcPct val="85000"/>
              </a:lnSpc>
              <a:spcBef>
                <a:spcPts val="272"/>
              </a:spcBef>
            </a:pPr>
            <a:fld id="{01990C03-C3A3-48FE-AF6D-3AE397C89625}" type="slidenum">
              <a:rPr lang="nl-NL" sz="700" kern="1200" noProof="0" smtClean="0">
                <a:solidFill>
                  <a:schemeClr val="tx1">
                    <a:lumMod val="50000"/>
                    <a:lumOff val="50000"/>
                  </a:schemeClr>
                </a:solidFill>
                <a:latin typeface="+mn-lt"/>
                <a:ea typeface="+mn-ea"/>
                <a:cs typeface="+mn-cs"/>
              </a:rPr>
              <a:pPr marL="0" algn="r" defTabSz="1232361" rtl="0" eaLnBrk="1" latinLnBrk="0" hangingPunct="1">
                <a:lnSpc>
                  <a:spcPct val="85000"/>
                </a:lnSpc>
                <a:spcBef>
                  <a:spcPts val="272"/>
                </a:spcBef>
              </a:pPr>
              <a:t>‹nr.›</a:t>
            </a:fld>
            <a:endParaRPr lang="nl-NL" sz="700" kern="1200" noProof="0" dirty="0">
              <a:solidFill>
                <a:schemeClr val="tx1">
                  <a:lumMod val="50000"/>
                  <a:lumOff val="50000"/>
                </a:schemeClr>
              </a:solidFill>
              <a:latin typeface="+mn-lt"/>
              <a:ea typeface="+mn-ea"/>
              <a:cs typeface="+mn-cs"/>
            </a:endParaRPr>
          </a:p>
        </p:txBody>
      </p:sp>
      <p:pic>
        <p:nvPicPr>
          <p:cNvPr id="4" name="Picture 3">
            <a:extLst>
              <a:ext uri="{FF2B5EF4-FFF2-40B4-BE49-F238E27FC236}">
                <a16:creationId xmlns:a16="http://schemas.microsoft.com/office/drawing/2014/main" id="{87952A46-D62B-3E86-7AEC-96507AE56E48}"/>
              </a:ext>
            </a:extLst>
          </p:cNvPr>
          <p:cNvPicPr>
            <a:picLocks noChangeAspect="1"/>
          </p:cNvPicPr>
          <p:nvPr userDrawn="1"/>
        </p:nvPicPr>
        <p:blipFill>
          <a:blip r:embed="rId2"/>
          <a:stretch>
            <a:fillRect/>
          </a:stretch>
        </p:blipFill>
        <p:spPr>
          <a:xfrm>
            <a:off x="11188543" y="6300405"/>
            <a:ext cx="736506" cy="415050"/>
          </a:xfrm>
          <a:prstGeom prst="rect">
            <a:avLst/>
          </a:prstGeom>
        </p:spPr>
      </p:pic>
      <p:sp>
        <p:nvSpPr>
          <p:cNvPr id="5" name="Rectangle 4">
            <a:extLst>
              <a:ext uri="{FF2B5EF4-FFF2-40B4-BE49-F238E27FC236}">
                <a16:creationId xmlns:a16="http://schemas.microsoft.com/office/drawing/2014/main" id="{F3EBD147-1C49-4CEF-14E3-18AAABCA970C}"/>
              </a:ext>
            </a:extLst>
          </p:cNvPr>
          <p:cNvSpPr/>
          <p:nvPr userDrawn="1"/>
        </p:nvSpPr>
        <p:spPr>
          <a:xfrm>
            <a:off x="10205055" y="6422718"/>
            <a:ext cx="878767" cy="224292"/>
          </a:xfrm>
          <a:prstGeom prst="rect">
            <a:avLst/>
          </a:prstGeom>
        </p:spPr>
        <p:txBody>
          <a:bodyPr vert="horz" wrap="none" lIns="0" tIns="0" rIns="0" bIns="0" rtlCol="0" anchor="b">
            <a:normAutofit/>
          </a:bodyPr>
          <a:lstStyle/>
          <a:p>
            <a:pPr lvl="0" algn="r" defTabSz="1232361">
              <a:lnSpc>
                <a:spcPct val="85000"/>
              </a:lnSpc>
              <a:spcBef>
                <a:spcPts val="272"/>
              </a:spcBef>
            </a:pPr>
            <a:r>
              <a:rPr lang="nl-NL" sz="700" dirty="0">
                <a:solidFill>
                  <a:schemeClr val="tx1">
                    <a:lumMod val="50000"/>
                    <a:lumOff val="50000"/>
                  </a:schemeClr>
                </a:solidFill>
                <a:latin typeface="+mn-lt"/>
              </a:rPr>
              <a:t>© 2025</a:t>
            </a:r>
          </a:p>
        </p:txBody>
      </p:sp>
      <p:sp>
        <p:nvSpPr>
          <p:cNvPr id="2" name="Content Placeholder 9">
            <a:extLst>
              <a:ext uri="{FF2B5EF4-FFF2-40B4-BE49-F238E27FC236}">
                <a16:creationId xmlns:a16="http://schemas.microsoft.com/office/drawing/2014/main" id="{EBA5358C-AC14-DF06-90C8-668DA7D35838}"/>
              </a:ext>
            </a:extLst>
          </p:cNvPr>
          <p:cNvSpPr>
            <a:spLocks noGrp="1"/>
          </p:cNvSpPr>
          <p:nvPr>
            <p:ph sz="quarter" idx="22" hasCustomPrompt="1"/>
          </p:nvPr>
        </p:nvSpPr>
        <p:spPr>
          <a:xfrm>
            <a:off x="442912" y="1460833"/>
            <a:ext cx="3383280" cy="278540"/>
          </a:xfrm>
          <a:prstGeom prst="rect">
            <a:avLst/>
          </a:prstGeom>
        </p:spPr>
        <p:txBody>
          <a:bodyPr lIns="0" tIns="0" rIns="0" bIns="0" numCol="1" anchor="b">
            <a:noAutofit/>
          </a:bodyPr>
          <a:lstStyle>
            <a:lvl1pPr>
              <a:defRPr sz="1600">
                <a:solidFill>
                  <a:schemeClr val="tx2"/>
                </a:solidFill>
              </a:defRPr>
            </a:lvl1pPr>
            <a:lvl2pPr>
              <a:defRPr sz="1200"/>
            </a:lvl2pPr>
            <a:lvl3pPr>
              <a:defRPr sz="1200"/>
            </a:lvl3pPr>
            <a:lvl4pPr>
              <a:defRPr sz="1200"/>
            </a:lvl4pPr>
            <a:lvl5pPr>
              <a:defRPr sz="1200"/>
            </a:lvl5pPr>
          </a:lstStyle>
          <a:p>
            <a:pPr lvl="0"/>
            <a:r>
              <a:rPr lang="nl-NL"/>
              <a:t>Title</a:t>
            </a:r>
            <a:endParaRPr lang="nl-NL" dirty="0"/>
          </a:p>
        </p:txBody>
      </p:sp>
      <p:sp>
        <p:nvSpPr>
          <p:cNvPr id="6" name="Content Placeholder 9">
            <a:extLst>
              <a:ext uri="{FF2B5EF4-FFF2-40B4-BE49-F238E27FC236}">
                <a16:creationId xmlns:a16="http://schemas.microsoft.com/office/drawing/2014/main" id="{9158F21D-3171-C300-D597-FAC0BCB48144}"/>
              </a:ext>
            </a:extLst>
          </p:cNvPr>
          <p:cNvSpPr>
            <a:spLocks noGrp="1"/>
          </p:cNvSpPr>
          <p:nvPr>
            <p:ph sz="quarter" idx="23"/>
          </p:nvPr>
        </p:nvSpPr>
        <p:spPr>
          <a:xfrm>
            <a:off x="4155328" y="1828152"/>
            <a:ext cx="3383280" cy="4202799"/>
          </a:xfrm>
          <a:prstGeom prst="rect">
            <a:avLst/>
          </a:prstGeom>
        </p:spPr>
        <p:txBody>
          <a:bodyPr lIns="0" tIns="0" rIns="0" bIns="0" numCol="1">
            <a:noAutofit/>
          </a:bodyPr>
          <a:lstStyle>
            <a:lvl1pPr>
              <a:defRPr sz="1400">
                <a:solidFill>
                  <a:schemeClr val="bg2"/>
                </a:solidFill>
              </a:defRPr>
            </a:lvl1pPr>
            <a:lvl2pPr>
              <a:defRPr sz="1400">
                <a:solidFill>
                  <a:schemeClr val="bg2"/>
                </a:solidFill>
              </a:defRPr>
            </a:lvl2pPr>
            <a:lvl3pPr>
              <a:defRPr sz="1400">
                <a:solidFill>
                  <a:schemeClr val="bg2"/>
                </a:solidFill>
              </a:defRPr>
            </a:lvl3pPr>
            <a:lvl4pPr>
              <a:defRPr sz="1400">
                <a:solidFill>
                  <a:schemeClr val="bg2"/>
                </a:solidFill>
              </a:defRPr>
            </a:lvl4pPr>
            <a:lvl5pPr>
              <a:defRPr sz="1400">
                <a:solidFill>
                  <a:schemeClr val="bg2"/>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8" name="Content Placeholder 9">
            <a:extLst>
              <a:ext uri="{FF2B5EF4-FFF2-40B4-BE49-F238E27FC236}">
                <a16:creationId xmlns:a16="http://schemas.microsoft.com/office/drawing/2014/main" id="{1CA47F00-3924-63C5-FA9C-B3F68C67ECDC}"/>
              </a:ext>
            </a:extLst>
          </p:cNvPr>
          <p:cNvSpPr>
            <a:spLocks noGrp="1"/>
          </p:cNvSpPr>
          <p:nvPr>
            <p:ph sz="quarter" idx="24" hasCustomPrompt="1"/>
          </p:nvPr>
        </p:nvSpPr>
        <p:spPr>
          <a:xfrm>
            <a:off x="4152739" y="1460832"/>
            <a:ext cx="3383280" cy="278540"/>
          </a:xfrm>
          <a:prstGeom prst="rect">
            <a:avLst/>
          </a:prstGeom>
        </p:spPr>
        <p:txBody>
          <a:bodyPr lIns="0" tIns="0" rIns="0" bIns="0" numCol="1" anchor="b">
            <a:noAutofit/>
          </a:bodyPr>
          <a:lstStyle>
            <a:lvl1pPr>
              <a:defRPr sz="1600">
                <a:solidFill>
                  <a:schemeClr val="tx2"/>
                </a:solidFill>
              </a:defRPr>
            </a:lvl1pPr>
            <a:lvl2pPr>
              <a:defRPr sz="1200"/>
            </a:lvl2pPr>
            <a:lvl3pPr>
              <a:defRPr sz="1200"/>
            </a:lvl3pPr>
            <a:lvl4pPr>
              <a:defRPr sz="1200"/>
            </a:lvl4pPr>
            <a:lvl5pPr>
              <a:defRPr sz="1200"/>
            </a:lvl5pPr>
          </a:lstStyle>
          <a:p>
            <a:pPr lvl="0"/>
            <a:r>
              <a:rPr lang="nl-NL"/>
              <a:t>Title</a:t>
            </a:r>
            <a:endParaRPr lang="nl-NL" dirty="0"/>
          </a:p>
        </p:txBody>
      </p:sp>
      <p:sp>
        <p:nvSpPr>
          <p:cNvPr id="9" name="Content Placeholder 9">
            <a:extLst>
              <a:ext uri="{FF2B5EF4-FFF2-40B4-BE49-F238E27FC236}">
                <a16:creationId xmlns:a16="http://schemas.microsoft.com/office/drawing/2014/main" id="{39F8EB4F-7CD9-CD75-319F-176D059A30AC}"/>
              </a:ext>
            </a:extLst>
          </p:cNvPr>
          <p:cNvSpPr>
            <a:spLocks noGrp="1"/>
          </p:cNvSpPr>
          <p:nvPr>
            <p:ph sz="quarter" idx="25"/>
          </p:nvPr>
        </p:nvSpPr>
        <p:spPr>
          <a:xfrm>
            <a:off x="7867138" y="1828151"/>
            <a:ext cx="3383280" cy="4202799"/>
          </a:xfrm>
          <a:prstGeom prst="rect">
            <a:avLst/>
          </a:prstGeom>
        </p:spPr>
        <p:txBody>
          <a:bodyPr lIns="0" tIns="0" rIns="0" bIns="0" numCol="1">
            <a:noAutofit/>
          </a:bodyPr>
          <a:lstStyle>
            <a:lvl1pPr>
              <a:defRPr sz="1400">
                <a:solidFill>
                  <a:schemeClr val="bg2"/>
                </a:solidFill>
              </a:defRPr>
            </a:lvl1pPr>
            <a:lvl2pPr>
              <a:defRPr sz="1400">
                <a:solidFill>
                  <a:schemeClr val="bg2"/>
                </a:solidFill>
              </a:defRPr>
            </a:lvl2pPr>
            <a:lvl3pPr>
              <a:defRPr sz="1400">
                <a:solidFill>
                  <a:schemeClr val="bg2"/>
                </a:solidFill>
              </a:defRPr>
            </a:lvl3pPr>
            <a:lvl4pPr>
              <a:defRPr sz="1400">
                <a:solidFill>
                  <a:schemeClr val="bg2"/>
                </a:solidFill>
              </a:defRPr>
            </a:lvl4pPr>
            <a:lvl5pPr>
              <a:defRPr sz="1400">
                <a:solidFill>
                  <a:schemeClr val="bg2"/>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1" name="Content Placeholder 9">
            <a:extLst>
              <a:ext uri="{FF2B5EF4-FFF2-40B4-BE49-F238E27FC236}">
                <a16:creationId xmlns:a16="http://schemas.microsoft.com/office/drawing/2014/main" id="{E18C7832-D024-3D92-561E-45D586F4EA50}"/>
              </a:ext>
            </a:extLst>
          </p:cNvPr>
          <p:cNvSpPr>
            <a:spLocks noGrp="1"/>
          </p:cNvSpPr>
          <p:nvPr>
            <p:ph sz="quarter" idx="26" hasCustomPrompt="1"/>
          </p:nvPr>
        </p:nvSpPr>
        <p:spPr>
          <a:xfrm>
            <a:off x="7862566" y="1460831"/>
            <a:ext cx="3383280" cy="278540"/>
          </a:xfrm>
          <a:prstGeom prst="rect">
            <a:avLst/>
          </a:prstGeom>
        </p:spPr>
        <p:txBody>
          <a:bodyPr lIns="0" tIns="0" rIns="0" bIns="0" numCol="1" anchor="b">
            <a:noAutofit/>
          </a:bodyPr>
          <a:lstStyle>
            <a:lvl1pPr>
              <a:defRPr sz="1600">
                <a:solidFill>
                  <a:schemeClr val="tx2"/>
                </a:solidFill>
              </a:defRPr>
            </a:lvl1pPr>
            <a:lvl2pPr>
              <a:defRPr sz="1200"/>
            </a:lvl2pPr>
            <a:lvl3pPr>
              <a:defRPr sz="1200"/>
            </a:lvl3pPr>
            <a:lvl4pPr>
              <a:defRPr sz="1200"/>
            </a:lvl4pPr>
            <a:lvl5pPr>
              <a:defRPr sz="1200"/>
            </a:lvl5pPr>
          </a:lstStyle>
          <a:p>
            <a:pPr lvl="0"/>
            <a:r>
              <a:rPr lang="nl-NL"/>
              <a:t>Title</a:t>
            </a:r>
            <a:endParaRPr lang="nl-NL" dirty="0"/>
          </a:p>
        </p:txBody>
      </p:sp>
      <p:sp>
        <p:nvSpPr>
          <p:cNvPr id="12" name="Text Placeholder 5">
            <a:extLst>
              <a:ext uri="{FF2B5EF4-FFF2-40B4-BE49-F238E27FC236}">
                <a16:creationId xmlns:a16="http://schemas.microsoft.com/office/drawing/2014/main" id="{31B868D7-2AD3-6728-B927-85088ACBB7B3}"/>
              </a:ext>
            </a:extLst>
          </p:cNvPr>
          <p:cNvSpPr>
            <a:spLocks noGrp="1"/>
          </p:cNvSpPr>
          <p:nvPr>
            <p:ph type="body" sz="quarter" idx="27" hasCustomPrompt="1"/>
          </p:nvPr>
        </p:nvSpPr>
        <p:spPr>
          <a:xfrm>
            <a:off x="442913" y="342900"/>
            <a:ext cx="11306175" cy="215900"/>
          </a:xfrm>
          <a:prstGeom prst="rect">
            <a:avLst/>
          </a:prstGeom>
        </p:spPr>
        <p:txBody>
          <a:bodyPr lIns="0" tIns="0" rIns="0" bIns="0"/>
          <a:lstStyle>
            <a:lvl1pPr>
              <a:defRPr sz="1400">
                <a:solidFill>
                  <a:schemeClr val="bg2"/>
                </a:solidFill>
                <a:latin typeface="Barlow" panose="00000500000000000000" pitchFamily="2" charset="0"/>
              </a:defRPr>
            </a:lvl1pPr>
          </a:lstStyle>
          <a:p>
            <a:pPr lvl="0"/>
            <a:r>
              <a:rPr lang="nl-NL"/>
              <a:t>Click to add subtitle</a:t>
            </a:r>
            <a:endParaRPr lang="nl-NL" dirty="0"/>
          </a:p>
        </p:txBody>
      </p:sp>
    </p:spTree>
    <p:extLst>
      <p:ext uri="{BB962C8B-B14F-4D97-AF65-F5344CB8AC3E}">
        <p14:creationId xmlns:p14="http://schemas.microsoft.com/office/powerpoint/2010/main" val="4284399667"/>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 columns">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99E644BA-DF1D-3C33-FA1C-12106973E9A9}"/>
              </a:ext>
            </a:extLst>
          </p:cNvPr>
          <p:cNvSpPr>
            <a:spLocks noGrp="1"/>
          </p:cNvSpPr>
          <p:nvPr>
            <p:ph sz="quarter" idx="21"/>
          </p:nvPr>
        </p:nvSpPr>
        <p:spPr>
          <a:xfrm>
            <a:off x="443518" y="1837677"/>
            <a:ext cx="2468880" cy="4202799"/>
          </a:xfrm>
          <a:prstGeom prst="rect">
            <a:avLst/>
          </a:prstGeom>
        </p:spPr>
        <p:txBody>
          <a:bodyPr lIns="0" tIns="0" rIns="0" bIns="0" numCol="1">
            <a:noAutofit/>
          </a:bodyPr>
          <a:lstStyle>
            <a:lvl1pPr>
              <a:defRPr sz="1400">
                <a:solidFill>
                  <a:schemeClr val="bg2"/>
                </a:solidFill>
              </a:defRPr>
            </a:lvl1pPr>
            <a:lvl2pPr>
              <a:defRPr sz="1400">
                <a:solidFill>
                  <a:schemeClr val="bg2"/>
                </a:solidFill>
              </a:defRPr>
            </a:lvl2pPr>
            <a:lvl3pPr>
              <a:defRPr sz="1400">
                <a:solidFill>
                  <a:schemeClr val="bg2"/>
                </a:solidFill>
              </a:defRPr>
            </a:lvl3pPr>
            <a:lvl4pPr>
              <a:defRPr sz="1400">
                <a:solidFill>
                  <a:schemeClr val="bg2"/>
                </a:solidFill>
              </a:defRPr>
            </a:lvl4pPr>
            <a:lvl5pPr>
              <a:defRPr sz="1400">
                <a:solidFill>
                  <a:schemeClr val="bg2"/>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7" name="Text Placeholder 21">
            <a:extLst>
              <a:ext uri="{FF2B5EF4-FFF2-40B4-BE49-F238E27FC236}">
                <a16:creationId xmlns:a16="http://schemas.microsoft.com/office/drawing/2014/main" id="{EFA23931-DD2E-DB80-CAD0-FF494FFB85A1}"/>
              </a:ext>
            </a:extLst>
          </p:cNvPr>
          <p:cNvSpPr>
            <a:spLocks noGrp="1"/>
          </p:cNvSpPr>
          <p:nvPr>
            <p:ph type="body" sz="quarter" idx="14" hasCustomPrompt="1"/>
          </p:nvPr>
        </p:nvSpPr>
        <p:spPr>
          <a:xfrm>
            <a:off x="442912" y="726239"/>
            <a:ext cx="11306175" cy="465137"/>
          </a:xfrm>
          <a:prstGeom prst="rect">
            <a:avLst/>
          </a:prstGeom>
        </p:spPr>
        <p:txBody>
          <a:bodyPr lIns="0" tIns="0" rIns="0" bIns="0">
            <a:noAutofit/>
          </a:bodyPr>
          <a:lstStyle>
            <a:lvl1pPr>
              <a:lnSpc>
                <a:spcPct val="100000"/>
              </a:lnSpc>
              <a:defRPr sz="2800" b="1">
                <a:solidFill>
                  <a:schemeClr val="bg2"/>
                </a:solidFill>
              </a:defRPr>
            </a:lvl1pPr>
          </a:lstStyle>
          <a:p>
            <a:pPr lvl="0"/>
            <a:r>
              <a:rPr lang="nl-NL" dirty="0"/>
              <a:t>Click </a:t>
            </a:r>
            <a:r>
              <a:rPr lang="nl-NL" dirty="0" err="1"/>
              <a:t>to</a:t>
            </a:r>
            <a:r>
              <a:rPr lang="nl-NL" dirty="0"/>
              <a:t> </a:t>
            </a:r>
            <a:r>
              <a:rPr lang="nl-NL" dirty="0" err="1"/>
              <a:t>add</a:t>
            </a:r>
            <a:r>
              <a:rPr lang="nl-NL" dirty="0"/>
              <a:t> </a:t>
            </a:r>
            <a:r>
              <a:rPr lang="nl-NL" dirty="0" err="1"/>
              <a:t>title</a:t>
            </a:r>
            <a:endParaRPr lang="nl-NL" dirty="0"/>
          </a:p>
        </p:txBody>
      </p:sp>
      <p:sp>
        <p:nvSpPr>
          <p:cNvPr id="3" name="TextBox 2">
            <a:extLst>
              <a:ext uri="{FF2B5EF4-FFF2-40B4-BE49-F238E27FC236}">
                <a16:creationId xmlns:a16="http://schemas.microsoft.com/office/drawing/2014/main" id="{D1942D43-55E6-66BF-1990-CD649FED4702}"/>
              </a:ext>
            </a:extLst>
          </p:cNvPr>
          <p:cNvSpPr txBox="1"/>
          <p:nvPr userDrawn="1"/>
        </p:nvSpPr>
        <p:spPr>
          <a:xfrm>
            <a:off x="11697523" y="6329670"/>
            <a:ext cx="409584" cy="317340"/>
          </a:xfrm>
          <a:prstGeom prst="rect">
            <a:avLst/>
          </a:prstGeom>
        </p:spPr>
        <p:txBody>
          <a:bodyPr vert="horz" wrap="none" lIns="0" tIns="0" rIns="0" bIns="0" rtlCol="0" anchor="b">
            <a:normAutofit/>
          </a:bodyPr>
          <a:lstStyle/>
          <a:p>
            <a:pPr marL="0" algn="r" defTabSz="1232361" rtl="0" eaLnBrk="1" latinLnBrk="0" hangingPunct="1">
              <a:lnSpc>
                <a:spcPct val="85000"/>
              </a:lnSpc>
              <a:spcBef>
                <a:spcPts val="272"/>
              </a:spcBef>
            </a:pPr>
            <a:fld id="{01990C03-C3A3-48FE-AF6D-3AE397C89625}" type="slidenum">
              <a:rPr lang="nl-NL" sz="700" kern="1200" noProof="0" smtClean="0">
                <a:solidFill>
                  <a:schemeClr val="tx1">
                    <a:lumMod val="50000"/>
                    <a:lumOff val="50000"/>
                  </a:schemeClr>
                </a:solidFill>
                <a:latin typeface="+mn-lt"/>
                <a:ea typeface="+mn-ea"/>
                <a:cs typeface="+mn-cs"/>
              </a:rPr>
              <a:pPr marL="0" algn="r" defTabSz="1232361" rtl="0" eaLnBrk="1" latinLnBrk="0" hangingPunct="1">
                <a:lnSpc>
                  <a:spcPct val="85000"/>
                </a:lnSpc>
                <a:spcBef>
                  <a:spcPts val="272"/>
                </a:spcBef>
              </a:pPr>
              <a:t>‹nr.›</a:t>
            </a:fld>
            <a:endParaRPr lang="nl-NL" sz="700" kern="1200" noProof="0" dirty="0">
              <a:solidFill>
                <a:schemeClr val="tx1">
                  <a:lumMod val="50000"/>
                  <a:lumOff val="50000"/>
                </a:schemeClr>
              </a:solidFill>
              <a:latin typeface="+mn-lt"/>
              <a:ea typeface="+mn-ea"/>
              <a:cs typeface="+mn-cs"/>
            </a:endParaRPr>
          </a:p>
        </p:txBody>
      </p:sp>
      <p:pic>
        <p:nvPicPr>
          <p:cNvPr id="4" name="Picture 3">
            <a:extLst>
              <a:ext uri="{FF2B5EF4-FFF2-40B4-BE49-F238E27FC236}">
                <a16:creationId xmlns:a16="http://schemas.microsoft.com/office/drawing/2014/main" id="{87952A46-D62B-3E86-7AEC-96507AE56E48}"/>
              </a:ext>
            </a:extLst>
          </p:cNvPr>
          <p:cNvPicPr>
            <a:picLocks noChangeAspect="1"/>
          </p:cNvPicPr>
          <p:nvPr userDrawn="1"/>
        </p:nvPicPr>
        <p:blipFill>
          <a:blip r:embed="rId2"/>
          <a:stretch>
            <a:fillRect/>
          </a:stretch>
        </p:blipFill>
        <p:spPr>
          <a:xfrm>
            <a:off x="11188543" y="6300405"/>
            <a:ext cx="736506" cy="415050"/>
          </a:xfrm>
          <a:prstGeom prst="rect">
            <a:avLst/>
          </a:prstGeom>
        </p:spPr>
      </p:pic>
      <p:sp>
        <p:nvSpPr>
          <p:cNvPr id="5" name="Rectangle 4">
            <a:extLst>
              <a:ext uri="{FF2B5EF4-FFF2-40B4-BE49-F238E27FC236}">
                <a16:creationId xmlns:a16="http://schemas.microsoft.com/office/drawing/2014/main" id="{F3EBD147-1C49-4CEF-14E3-18AAABCA970C}"/>
              </a:ext>
            </a:extLst>
          </p:cNvPr>
          <p:cNvSpPr/>
          <p:nvPr userDrawn="1"/>
        </p:nvSpPr>
        <p:spPr>
          <a:xfrm>
            <a:off x="10205055" y="6422718"/>
            <a:ext cx="878767" cy="224292"/>
          </a:xfrm>
          <a:prstGeom prst="rect">
            <a:avLst/>
          </a:prstGeom>
        </p:spPr>
        <p:txBody>
          <a:bodyPr vert="horz" wrap="none" lIns="0" tIns="0" rIns="0" bIns="0" rtlCol="0" anchor="b">
            <a:normAutofit/>
          </a:bodyPr>
          <a:lstStyle/>
          <a:p>
            <a:pPr lvl="0" algn="r" defTabSz="1232361">
              <a:lnSpc>
                <a:spcPct val="85000"/>
              </a:lnSpc>
              <a:spcBef>
                <a:spcPts val="272"/>
              </a:spcBef>
            </a:pPr>
            <a:r>
              <a:rPr lang="nl-NL" sz="700" dirty="0">
                <a:solidFill>
                  <a:schemeClr val="tx1">
                    <a:lumMod val="50000"/>
                    <a:lumOff val="50000"/>
                  </a:schemeClr>
                </a:solidFill>
                <a:latin typeface="+mn-lt"/>
              </a:rPr>
              <a:t>© 2025</a:t>
            </a:r>
          </a:p>
        </p:txBody>
      </p:sp>
      <p:sp>
        <p:nvSpPr>
          <p:cNvPr id="2" name="Content Placeholder 9">
            <a:extLst>
              <a:ext uri="{FF2B5EF4-FFF2-40B4-BE49-F238E27FC236}">
                <a16:creationId xmlns:a16="http://schemas.microsoft.com/office/drawing/2014/main" id="{EBA5358C-AC14-DF06-90C8-668DA7D35838}"/>
              </a:ext>
            </a:extLst>
          </p:cNvPr>
          <p:cNvSpPr>
            <a:spLocks noGrp="1"/>
          </p:cNvSpPr>
          <p:nvPr>
            <p:ph sz="quarter" idx="22" hasCustomPrompt="1"/>
          </p:nvPr>
        </p:nvSpPr>
        <p:spPr>
          <a:xfrm>
            <a:off x="442912" y="1455939"/>
            <a:ext cx="2468880" cy="283434"/>
          </a:xfrm>
          <a:prstGeom prst="rect">
            <a:avLst/>
          </a:prstGeom>
        </p:spPr>
        <p:txBody>
          <a:bodyPr lIns="0" tIns="0" rIns="0" bIns="0" numCol="1" anchor="b">
            <a:noAutofit/>
          </a:bodyPr>
          <a:lstStyle>
            <a:lvl1pPr>
              <a:defRPr sz="1600">
                <a:solidFill>
                  <a:schemeClr val="tx2"/>
                </a:solidFill>
              </a:defRPr>
            </a:lvl1pPr>
            <a:lvl2pPr>
              <a:defRPr sz="1200"/>
            </a:lvl2pPr>
            <a:lvl3pPr>
              <a:defRPr sz="1200"/>
            </a:lvl3pPr>
            <a:lvl4pPr>
              <a:defRPr sz="1200"/>
            </a:lvl4pPr>
            <a:lvl5pPr>
              <a:defRPr sz="1200"/>
            </a:lvl5pPr>
          </a:lstStyle>
          <a:p>
            <a:pPr lvl="0"/>
            <a:r>
              <a:rPr lang="nl-NL"/>
              <a:t>Title</a:t>
            </a:r>
            <a:endParaRPr lang="nl-NL" dirty="0"/>
          </a:p>
        </p:txBody>
      </p:sp>
      <p:sp>
        <p:nvSpPr>
          <p:cNvPr id="6" name="Content Placeholder 9">
            <a:extLst>
              <a:ext uri="{FF2B5EF4-FFF2-40B4-BE49-F238E27FC236}">
                <a16:creationId xmlns:a16="http://schemas.microsoft.com/office/drawing/2014/main" id="{9158F21D-3171-C300-D597-FAC0BCB48144}"/>
              </a:ext>
            </a:extLst>
          </p:cNvPr>
          <p:cNvSpPr>
            <a:spLocks noGrp="1"/>
          </p:cNvSpPr>
          <p:nvPr>
            <p:ph sz="quarter" idx="23"/>
          </p:nvPr>
        </p:nvSpPr>
        <p:spPr>
          <a:xfrm>
            <a:off x="3236838" y="1828152"/>
            <a:ext cx="2468880" cy="4202799"/>
          </a:xfrm>
          <a:prstGeom prst="rect">
            <a:avLst/>
          </a:prstGeom>
        </p:spPr>
        <p:txBody>
          <a:bodyPr lIns="0" tIns="0" rIns="0" bIns="0" numCol="1">
            <a:noAutofit/>
          </a:bodyPr>
          <a:lstStyle>
            <a:lvl1pPr>
              <a:defRPr sz="1400">
                <a:solidFill>
                  <a:schemeClr val="bg2"/>
                </a:solidFill>
              </a:defRPr>
            </a:lvl1pPr>
            <a:lvl2pPr>
              <a:defRPr sz="1400">
                <a:solidFill>
                  <a:schemeClr val="bg2"/>
                </a:solidFill>
              </a:defRPr>
            </a:lvl2pPr>
            <a:lvl3pPr>
              <a:defRPr sz="1400">
                <a:solidFill>
                  <a:schemeClr val="bg2"/>
                </a:solidFill>
              </a:defRPr>
            </a:lvl3pPr>
            <a:lvl4pPr>
              <a:defRPr sz="1400">
                <a:solidFill>
                  <a:schemeClr val="bg2"/>
                </a:solidFill>
              </a:defRPr>
            </a:lvl4pPr>
            <a:lvl5pPr>
              <a:defRPr sz="1400">
                <a:solidFill>
                  <a:schemeClr val="bg2"/>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8" name="Content Placeholder 9">
            <a:extLst>
              <a:ext uri="{FF2B5EF4-FFF2-40B4-BE49-F238E27FC236}">
                <a16:creationId xmlns:a16="http://schemas.microsoft.com/office/drawing/2014/main" id="{1CA47F00-3924-63C5-FA9C-B3F68C67ECDC}"/>
              </a:ext>
            </a:extLst>
          </p:cNvPr>
          <p:cNvSpPr>
            <a:spLocks noGrp="1"/>
          </p:cNvSpPr>
          <p:nvPr>
            <p:ph sz="quarter" idx="24" hasCustomPrompt="1"/>
          </p:nvPr>
        </p:nvSpPr>
        <p:spPr>
          <a:xfrm>
            <a:off x="3234910" y="1455938"/>
            <a:ext cx="2468880" cy="283434"/>
          </a:xfrm>
          <a:prstGeom prst="rect">
            <a:avLst/>
          </a:prstGeom>
        </p:spPr>
        <p:txBody>
          <a:bodyPr lIns="0" tIns="0" rIns="0" bIns="0" numCol="1" anchor="b">
            <a:noAutofit/>
          </a:bodyPr>
          <a:lstStyle>
            <a:lvl1pPr>
              <a:defRPr sz="1600">
                <a:solidFill>
                  <a:schemeClr val="tx2"/>
                </a:solidFill>
              </a:defRPr>
            </a:lvl1pPr>
            <a:lvl2pPr>
              <a:defRPr sz="1200"/>
            </a:lvl2pPr>
            <a:lvl3pPr>
              <a:defRPr sz="1200"/>
            </a:lvl3pPr>
            <a:lvl4pPr>
              <a:defRPr sz="1200"/>
            </a:lvl4pPr>
            <a:lvl5pPr>
              <a:defRPr sz="1200"/>
            </a:lvl5pPr>
          </a:lstStyle>
          <a:p>
            <a:pPr lvl="0"/>
            <a:r>
              <a:rPr lang="nl-NL"/>
              <a:t>Title</a:t>
            </a:r>
            <a:endParaRPr lang="nl-NL" dirty="0"/>
          </a:p>
        </p:txBody>
      </p:sp>
      <p:sp>
        <p:nvSpPr>
          <p:cNvPr id="9" name="Content Placeholder 9">
            <a:extLst>
              <a:ext uri="{FF2B5EF4-FFF2-40B4-BE49-F238E27FC236}">
                <a16:creationId xmlns:a16="http://schemas.microsoft.com/office/drawing/2014/main" id="{39F8EB4F-7CD9-CD75-319F-176D059A30AC}"/>
              </a:ext>
            </a:extLst>
          </p:cNvPr>
          <p:cNvSpPr>
            <a:spLocks noGrp="1"/>
          </p:cNvSpPr>
          <p:nvPr>
            <p:ph sz="quarter" idx="25"/>
          </p:nvPr>
        </p:nvSpPr>
        <p:spPr>
          <a:xfrm>
            <a:off x="6030158" y="1828151"/>
            <a:ext cx="2468880" cy="4202799"/>
          </a:xfrm>
          <a:prstGeom prst="rect">
            <a:avLst/>
          </a:prstGeom>
        </p:spPr>
        <p:txBody>
          <a:bodyPr lIns="0" tIns="0" rIns="0" bIns="0" numCol="1">
            <a:noAutofit/>
          </a:bodyPr>
          <a:lstStyle>
            <a:lvl1pPr>
              <a:defRPr sz="1400">
                <a:solidFill>
                  <a:schemeClr val="bg2"/>
                </a:solidFill>
              </a:defRPr>
            </a:lvl1pPr>
            <a:lvl2pPr>
              <a:defRPr sz="1400">
                <a:solidFill>
                  <a:schemeClr val="bg2"/>
                </a:solidFill>
              </a:defRPr>
            </a:lvl2pPr>
            <a:lvl3pPr>
              <a:defRPr sz="1400">
                <a:solidFill>
                  <a:schemeClr val="bg2"/>
                </a:solidFill>
              </a:defRPr>
            </a:lvl3pPr>
            <a:lvl4pPr>
              <a:defRPr sz="1400">
                <a:solidFill>
                  <a:schemeClr val="bg2"/>
                </a:solidFill>
              </a:defRPr>
            </a:lvl4pPr>
            <a:lvl5pPr>
              <a:defRPr sz="1400">
                <a:solidFill>
                  <a:schemeClr val="bg2"/>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1" name="Content Placeholder 9">
            <a:extLst>
              <a:ext uri="{FF2B5EF4-FFF2-40B4-BE49-F238E27FC236}">
                <a16:creationId xmlns:a16="http://schemas.microsoft.com/office/drawing/2014/main" id="{E18C7832-D024-3D92-561E-45D586F4EA50}"/>
              </a:ext>
            </a:extLst>
          </p:cNvPr>
          <p:cNvSpPr>
            <a:spLocks noGrp="1"/>
          </p:cNvSpPr>
          <p:nvPr>
            <p:ph sz="quarter" idx="26" hasCustomPrompt="1"/>
          </p:nvPr>
        </p:nvSpPr>
        <p:spPr>
          <a:xfrm>
            <a:off x="6026908" y="1455937"/>
            <a:ext cx="2468880" cy="283434"/>
          </a:xfrm>
          <a:prstGeom prst="rect">
            <a:avLst/>
          </a:prstGeom>
        </p:spPr>
        <p:txBody>
          <a:bodyPr lIns="0" tIns="0" rIns="0" bIns="0" numCol="1" anchor="b">
            <a:noAutofit/>
          </a:bodyPr>
          <a:lstStyle>
            <a:lvl1pPr>
              <a:defRPr sz="1600">
                <a:solidFill>
                  <a:schemeClr val="tx2"/>
                </a:solidFill>
              </a:defRPr>
            </a:lvl1pPr>
            <a:lvl2pPr>
              <a:defRPr sz="1200"/>
            </a:lvl2pPr>
            <a:lvl3pPr>
              <a:defRPr sz="1200"/>
            </a:lvl3pPr>
            <a:lvl4pPr>
              <a:defRPr sz="1200"/>
            </a:lvl4pPr>
            <a:lvl5pPr>
              <a:defRPr sz="1200"/>
            </a:lvl5pPr>
          </a:lstStyle>
          <a:p>
            <a:pPr lvl="0"/>
            <a:r>
              <a:rPr lang="nl-NL"/>
              <a:t>Title</a:t>
            </a:r>
            <a:endParaRPr lang="nl-NL" dirty="0"/>
          </a:p>
        </p:txBody>
      </p:sp>
      <p:sp>
        <p:nvSpPr>
          <p:cNvPr id="12" name="Content Placeholder 9">
            <a:extLst>
              <a:ext uri="{FF2B5EF4-FFF2-40B4-BE49-F238E27FC236}">
                <a16:creationId xmlns:a16="http://schemas.microsoft.com/office/drawing/2014/main" id="{17348BD7-7D08-F1B4-7120-71772AF7B5AB}"/>
              </a:ext>
            </a:extLst>
          </p:cNvPr>
          <p:cNvSpPr>
            <a:spLocks noGrp="1"/>
          </p:cNvSpPr>
          <p:nvPr>
            <p:ph sz="quarter" idx="27"/>
          </p:nvPr>
        </p:nvSpPr>
        <p:spPr>
          <a:xfrm>
            <a:off x="8823479" y="1828150"/>
            <a:ext cx="2468880" cy="4202799"/>
          </a:xfrm>
          <a:prstGeom prst="rect">
            <a:avLst/>
          </a:prstGeom>
        </p:spPr>
        <p:txBody>
          <a:bodyPr lIns="0" tIns="0" rIns="0" bIns="0" numCol="1">
            <a:noAutofit/>
          </a:bodyPr>
          <a:lstStyle>
            <a:lvl1pPr>
              <a:defRPr sz="1400">
                <a:solidFill>
                  <a:schemeClr val="bg2"/>
                </a:solidFill>
              </a:defRPr>
            </a:lvl1pPr>
            <a:lvl2pPr>
              <a:defRPr sz="1400">
                <a:solidFill>
                  <a:schemeClr val="bg2"/>
                </a:solidFill>
              </a:defRPr>
            </a:lvl2pPr>
            <a:lvl3pPr>
              <a:defRPr sz="1400">
                <a:solidFill>
                  <a:schemeClr val="bg2"/>
                </a:solidFill>
              </a:defRPr>
            </a:lvl3pPr>
            <a:lvl4pPr>
              <a:defRPr sz="1400">
                <a:solidFill>
                  <a:schemeClr val="bg2"/>
                </a:solidFill>
              </a:defRPr>
            </a:lvl4pPr>
            <a:lvl5pPr>
              <a:defRPr sz="1400">
                <a:solidFill>
                  <a:schemeClr val="bg2"/>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3" name="Content Placeholder 9">
            <a:extLst>
              <a:ext uri="{FF2B5EF4-FFF2-40B4-BE49-F238E27FC236}">
                <a16:creationId xmlns:a16="http://schemas.microsoft.com/office/drawing/2014/main" id="{EFC504F1-230F-C202-038D-B58FFA83F71C}"/>
              </a:ext>
            </a:extLst>
          </p:cNvPr>
          <p:cNvSpPr>
            <a:spLocks noGrp="1"/>
          </p:cNvSpPr>
          <p:nvPr>
            <p:ph sz="quarter" idx="28" hasCustomPrompt="1"/>
          </p:nvPr>
        </p:nvSpPr>
        <p:spPr>
          <a:xfrm>
            <a:off x="8818907" y="1455936"/>
            <a:ext cx="2468880" cy="283434"/>
          </a:xfrm>
          <a:prstGeom prst="rect">
            <a:avLst/>
          </a:prstGeom>
        </p:spPr>
        <p:txBody>
          <a:bodyPr lIns="0" tIns="0" rIns="0" bIns="0" numCol="1" anchor="b">
            <a:noAutofit/>
          </a:bodyPr>
          <a:lstStyle>
            <a:lvl1pPr>
              <a:defRPr sz="1600">
                <a:solidFill>
                  <a:schemeClr val="tx2"/>
                </a:solidFill>
              </a:defRPr>
            </a:lvl1pPr>
            <a:lvl2pPr>
              <a:defRPr sz="1200"/>
            </a:lvl2pPr>
            <a:lvl3pPr>
              <a:defRPr sz="1200"/>
            </a:lvl3pPr>
            <a:lvl4pPr>
              <a:defRPr sz="1200"/>
            </a:lvl4pPr>
            <a:lvl5pPr>
              <a:defRPr sz="1200"/>
            </a:lvl5pPr>
          </a:lstStyle>
          <a:p>
            <a:pPr lvl="0"/>
            <a:r>
              <a:rPr lang="nl-NL"/>
              <a:t>Title</a:t>
            </a:r>
            <a:endParaRPr lang="nl-NL" dirty="0"/>
          </a:p>
        </p:txBody>
      </p:sp>
      <p:sp>
        <p:nvSpPr>
          <p:cNvPr id="14" name="Text Placeholder 5">
            <a:extLst>
              <a:ext uri="{FF2B5EF4-FFF2-40B4-BE49-F238E27FC236}">
                <a16:creationId xmlns:a16="http://schemas.microsoft.com/office/drawing/2014/main" id="{EDE7EBD5-60CE-88B5-A3BD-66304CC62234}"/>
              </a:ext>
            </a:extLst>
          </p:cNvPr>
          <p:cNvSpPr>
            <a:spLocks noGrp="1"/>
          </p:cNvSpPr>
          <p:nvPr>
            <p:ph type="body" sz="quarter" idx="29" hasCustomPrompt="1"/>
          </p:nvPr>
        </p:nvSpPr>
        <p:spPr>
          <a:xfrm>
            <a:off x="442913" y="342900"/>
            <a:ext cx="11306175" cy="215900"/>
          </a:xfrm>
          <a:prstGeom prst="rect">
            <a:avLst/>
          </a:prstGeom>
        </p:spPr>
        <p:txBody>
          <a:bodyPr lIns="0" tIns="0" rIns="0" bIns="0"/>
          <a:lstStyle>
            <a:lvl1pPr>
              <a:defRPr sz="1400">
                <a:solidFill>
                  <a:schemeClr val="bg2"/>
                </a:solidFill>
                <a:latin typeface="Barlow" panose="00000500000000000000" pitchFamily="2" charset="0"/>
              </a:defRPr>
            </a:lvl1pPr>
          </a:lstStyle>
          <a:p>
            <a:pPr lvl="0"/>
            <a:r>
              <a:rPr lang="nl-NL"/>
              <a:t>Click to add subtitle</a:t>
            </a:r>
            <a:endParaRPr lang="nl-NL" dirty="0"/>
          </a:p>
        </p:txBody>
      </p:sp>
    </p:spTree>
    <p:extLst>
      <p:ext uri="{BB962C8B-B14F-4D97-AF65-F5344CB8AC3E}">
        <p14:creationId xmlns:p14="http://schemas.microsoft.com/office/powerpoint/2010/main" val="1480447583"/>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 columns">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99E644BA-DF1D-3C33-FA1C-12106973E9A9}"/>
              </a:ext>
            </a:extLst>
          </p:cNvPr>
          <p:cNvSpPr>
            <a:spLocks noGrp="1"/>
          </p:cNvSpPr>
          <p:nvPr>
            <p:ph sz="quarter" idx="21"/>
          </p:nvPr>
        </p:nvSpPr>
        <p:spPr>
          <a:xfrm>
            <a:off x="443518" y="1837677"/>
            <a:ext cx="2011680" cy="4202799"/>
          </a:xfrm>
          <a:prstGeom prst="rect">
            <a:avLst/>
          </a:prstGeom>
        </p:spPr>
        <p:txBody>
          <a:bodyPr lIns="0" tIns="0" rIns="0" bIns="0" numCol="1">
            <a:noAutofit/>
          </a:bodyPr>
          <a:lstStyle>
            <a:lvl1pPr>
              <a:defRPr sz="1400">
                <a:solidFill>
                  <a:schemeClr val="bg2"/>
                </a:solidFill>
              </a:defRPr>
            </a:lvl1pPr>
            <a:lvl2pPr>
              <a:defRPr sz="1400">
                <a:solidFill>
                  <a:schemeClr val="bg2"/>
                </a:solidFill>
              </a:defRPr>
            </a:lvl2pPr>
            <a:lvl3pPr>
              <a:defRPr sz="1400">
                <a:solidFill>
                  <a:schemeClr val="bg2"/>
                </a:solidFill>
              </a:defRPr>
            </a:lvl3pPr>
            <a:lvl4pPr>
              <a:defRPr sz="1400">
                <a:solidFill>
                  <a:schemeClr val="bg2"/>
                </a:solidFill>
              </a:defRPr>
            </a:lvl4pPr>
            <a:lvl5pPr>
              <a:defRPr sz="1200"/>
            </a:lvl5pPr>
          </a:lstStyle>
          <a:p>
            <a:pPr lvl="0"/>
            <a:r>
              <a:rPr lang="nl-NL"/>
              <a:t>Klikken om de tekststijl van het model te bewerken</a:t>
            </a:r>
          </a:p>
          <a:p>
            <a:pPr lvl="1"/>
            <a:r>
              <a:rPr lang="nl-NL"/>
              <a:t>Tweede niveau</a:t>
            </a:r>
          </a:p>
          <a:p>
            <a:pPr lvl="2"/>
            <a:r>
              <a:rPr lang="nl-NL"/>
              <a:t>Derde niveau</a:t>
            </a:r>
          </a:p>
          <a:p>
            <a:pPr lvl="3"/>
            <a:r>
              <a:rPr lang="nl-NL"/>
              <a:t>Vierde niveau</a:t>
            </a:r>
          </a:p>
        </p:txBody>
      </p:sp>
      <p:sp>
        <p:nvSpPr>
          <p:cNvPr id="7" name="Text Placeholder 21">
            <a:extLst>
              <a:ext uri="{FF2B5EF4-FFF2-40B4-BE49-F238E27FC236}">
                <a16:creationId xmlns:a16="http://schemas.microsoft.com/office/drawing/2014/main" id="{EFA23931-DD2E-DB80-CAD0-FF494FFB85A1}"/>
              </a:ext>
            </a:extLst>
          </p:cNvPr>
          <p:cNvSpPr>
            <a:spLocks noGrp="1"/>
          </p:cNvSpPr>
          <p:nvPr>
            <p:ph type="body" sz="quarter" idx="14" hasCustomPrompt="1"/>
          </p:nvPr>
        </p:nvSpPr>
        <p:spPr>
          <a:xfrm>
            <a:off x="442912" y="726239"/>
            <a:ext cx="11306175" cy="465137"/>
          </a:xfrm>
          <a:prstGeom prst="rect">
            <a:avLst/>
          </a:prstGeom>
        </p:spPr>
        <p:txBody>
          <a:bodyPr lIns="0" tIns="0" rIns="0" bIns="0">
            <a:noAutofit/>
          </a:bodyPr>
          <a:lstStyle>
            <a:lvl1pPr>
              <a:lnSpc>
                <a:spcPct val="100000"/>
              </a:lnSpc>
              <a:defRPr sz="2800" b="1">
                <a:solidFill>
                  <a:schemeClr val="bg2"/>
                </a:solidFill>
              </a:defRPr>
            </a:lvl1pPr>
          </a:lstStyle>
          <a:p>
            <a:pPr lvl="0"/>
            <a:r>
              <a:rPr lang="nl-NL" dirty="0"/>
              <a:t>Click </a:t>
            </a:r>
            <a:r>
              <a:rPr lang="nl-NL" dirty="0" err="1"/>
              <a:t>to</a:t>
            </a:r>
            <a:r>
              <a:rPr lang="nl-NL" dirty="0"/>
              <a:t> </a:t>
            </a:r>
            <a:r>
              <a:rPr lang="nl-NL" dirty="0" err="1"/>
              <a:t>add</a:t>
            </a:r>
            <a:r>
              <a:rPr lang="nl-NL" dirty="0"/>
              <a:t> </a:t>
            </a:r>
            <a:r>
              <a:rPr lang="nl-NL" dirty="0" err="1"/>
              <a:t>title</a:t>
            </a:r>
            <a:endParaRPr lang="nl-NL" dirty="0"/>
          </a:p>
        </p:txBody>
      </p:sp>
      <p:sp>
        <p:nvSpPr>
          <p:cNvPr id="3" name="TextBox 2">
            <a:extLst>
              <a:ext uri="{FF2B5EF4-FFF2-40B4-BE49-F238E27FC236}">
                <a16:creationId xmlns:a16="http://schemas.microsoft.com/office/drawing/2014/main" id="{D1942D43-55E6-66BF-1990-CD649FED4702}"/>
              </a:ext>
            </a:extLst>
          </p:cNvPr>
          <p:cNvSpPr txBox="1"/>
          <p:nvPr userDrawn="1"/>
        </p:nvSpPr>
        <p:spPr>
          <a:xfrm>
            <a:off x="11697523" y="6329670"/>
            <a:ext cx="409584" cy="317340"/>
          </a:xfrm>
          <a:prstGeom prst="rect">
            <a:avLst/>
          </a:prstGeom>
        </p:spPr>
        <p:txBody>
          <a:bodyPr vert="horz" wrap="none" lIns="0" tIns="0" rIns="0" bIns="0" rtlCol="0" anchor="b">
            <a:normAutofit/>
          </a:bodyPr>
          <a:lstStyle/>
          <a:p>
            <a:pPr marL="0" algn="r" defTabSz="1232361" rtl="0" eaLnBrk="1" latinLnBrk="0" hangingPunct="1">
              <a:lnSpc>
                <a:spcPct val="85000"/>
              </a:lnSpc>
              <a:spcBef>
                <a:spcPts val="272"/>
              </a:spcBef>
            </a:pPr>
            <a:fld id="{01990C03-C3A3-48FE-AF6D-3AE397C89625}" type="slidenum">
              <a:rPr lang="nl-NL" sz="700" kern="1200" noProof="0" smtClean="0">
                <a:solidFill>
                  <a:schemeClr val="tx1">
                    <a:lumMod val="50000"/>
                    <a:lumOff val="50000"/>
                  </a:schemeClr>
                </a:solidFill>
                <a:latin typeface="+mn-lt"/>
                <a:ea typeface="+mn-ea"/>
                <a:cs typeface="+mn-cs"/>
              </a:rPr>
              <a:pPr marL="0" algn="r" defTabSz="1232361" rtl="0" eaLnBrk="1" latinLnBrk="0" hangingPunct="1">
                <a:lnSpc>
                  <a:spcPct val="85000"/>
                </a:lnSpc>
                <a:spcBef>
                  <a:spcPts val="272"/>
                </a:spcBef>
              </a:pPr>
              <a:t>‹nr.›</a:t>
            </a:fld>
            <a:endParaRPr lang="nl-NL" sz="700" kern="1200" noProof="0" dirty="0">
              <a:solidFill>
                <a:schemeClr val="tx1">
                  <a:lumMod val="50000"/>
                  <a:lumOff val="50000"/>
                </a:schemeClr>
              </a:solidFill>
              <a:latin typeface="+mn-lt"/>
              <a:ea typeface="+mn-ea"/>
              <a:cs typeface="+mn-cs"/>
            </a:endParaRPr>
          </a:p>
        </p:txBody>
      </p:sp>
      <p:pic>
        <p:nvPicPr>
          <p:cNvPr id="4" name="Picture 3">
            <a:extLst>
              <a:ext uri="{FF2B5EF4-FFF2-40B4-BE49-F238E27FC236}">
                <a16:creationId xmlns:a16="http://schemas.microsoft.com/office/drawing/2014/main" id="{87952A46-D62B-3E86-7AEC-96507AE56E48}"/>
              </a:ext>
            </a:extLst>
          </p:cNvPr>
          <p:cNvPicPr>
            <a:picLocks noChangeAspect="1"/>
          </p:cNvPicPr>
          <p:nvPr userDrawn="1"/>
        </p:nvPicPr>
        <p:blipFill>
          <a:blip r:embed="rId2"/>
          <a:stretch>
            <a:fillRect/>
          </a:stretch>
        </p:blipFill>
        <p:spPr>
          <a:xfrm>
            <a:off x="11188543" y="6300405"/>
            <a:ext cx="736506" cy="415050"/>
          </a:xfrm>
          <a:prstGeom prst="rect">
            <a:avLst/>
          </a:prstGeom>
        </p:spPr>
      </p:pic>
      <p:sp>
        <p:nvSpPr>
          <p:cNvPr id="5" name="Rectangle 4">
            <a:extLst>
              <a:ext uri="{FF2B5EF4-FFF2-40B4-BE49-F238E27FC236}">
                <a16:creationId xmlns:a16="http://schemas.microsoft.com/office/drawing/2014/main" id="{F3EBD147-1C49-4CEF-14E3-18AAABCA970C}"/>
              </a:ext>
            </a:extLst>
          </p:cNvPr>
          <p:cNvSpPr/>
          <p:nvPr userDrawn="1"/>
        </p:nvSpPr>
        <p:spPr>
          <a:xfrm>
            <a:off x="10205055" y="6422718"/>
            <a:ext cx="878767" cy="224292"/>
          </a:xfrm>
          <a:prstGeom prst="rect">
            <a:avLst/>
          </a:prstGeom>
        </p:spPr>
        <p:txBody>
          <a:bodyPr vert="horz" wrap="none" lIns="0" tIns="0" rIns="0" bIns="0" rtlCol="0" anchor="b">
            <a:normAutofit/>
          </a:bodyPr>
          <a:lstStyle/>
          <a:p>
            <a:pPr lvl="0" algn="r" defTabSz="1232361">
              <a:lnSpc>
                <a:spcPct val="85000"/>
              </a:lnSpc>
              <a:spcBef>
                <a:spcPts val="272"/>
              </a:spcBef>
            </a:pPr>
            <a:r>
              <a:rPr lang="nl-NL" sz="700" dirty="0">
                <a:solidFill>
                  <a:schemeClr val="tx1">
                    <a:lumMod val="50000"/>
                    <a:lumOff val="50000"/>
                  </a:schemeClr>
                </a:solidFill>
                <a:latin typeface="+mn-lt"/>
              </a:rPr>
              <a:t>© 2025</a:t>
            </a:r>
          </a:p>
        </p:txBody>
      </p:sp>
      <p:sp>
        <p:nvSpPr>
          <p:cNvPr id="2" name="Content Placeholder 9">
            <a:extLst>
              <a:ext uri="{FF2B5EF4-FFF2-40B4-BE49-F238E27FC236}">
                <a16:creationId xmlns:a16="http://schemas.microsoft.com/office/drawing/2014/main" id="{EBA5358C-AC14-DF06-90C8-668DA7D35838}"/>
              </a:ext>
            </a:extLst>
          </p:cNvPr>
          <p:cNvSpPr>
            <a:spLocks noGrp="1"/>
          </p:cNvSpPr>
          <p:nvPr>
            <p:ph sz="quarter" idx="22" hasCustomPrompt="1"/>
          </p:nvPr>
        </p:nvSpPr>
        <p:spPr>
          <a:xfrm>
            <a:off x="442912" y="1455435"/>
            <a:ext cx="2011680" cy="283938"/>
          </a:xfrm>
          <a:prstGeom prst="rect">
            <a:avLst/>
          </a:prstGeom>
        </p:spPr>
        <p:txBody>
          <a:bodyPr lIns="0" tIns="0" rIns="0" bIns="0" numCol="1" anchor="b">
            <a:noAutofit/>
          </a:bodyPr>
          <a:lstStyle>
            <a:lvl1pPr>
              <a:defRPr sz="1600">
                <a:solidFill>
                  <a:schemeClr val="tx2"/>
                </a:solidFill>
              </a:defRPr>
            </a:lvl1pPr>
            <a:lvl2pPr>
              <a:defRPr sz="1200"/>
            </a:lvl2pPr>
            <a:lvl3pPr>
              <a:defRPr sz="1200"/>
            </a:lvl3pPr>
            <a:lvl4pPr>
              <a:defRPr sz="1200"/>
            </a:lvl4pPr>
            <a:lvl5pPr>
              <a:defRPr sz="1200"/>
            </a:lvl5pPr>
          </a:lstStyle>
          <a:p>
            <a:pPr lvl="0"/>
            <a:r>
              <a:rPr lang="nl-NL"/>
              <a:t>Title</a:t>
            </a:r>
            <a:endParaRPr lang="nl-NL" dirty="0"/>
          </a:p>
        </p:txBody>
      </p:sp>
      <p:sp>
        <p:nvSpPr>
          <p:cNvPr id="6" name="Content Placeholder 9">
            <a:extLst>
              <a:ext uri="{FF2B5EF4-FFF2-40B4-BE49-F238E27FC236}">
                <a16:creationId xmlns:a16="http://schemas.microsoft.com/office/drawing/2014/main" id="{9158F21D-3171-C300-D597-FAC0BCB48144}"/>
              </a:ext>
            </a:extLst>
          </p:cNvPr>
          <p:cNvSpPr>
            <a:spLocks noGrp="1"/>
          </p:cNvSpPr>
          <p:nvPr>
            <p:ph sz="quarter" idx="23"/>
          </p:nvPr>
        </p:nvSpPr>
        <p:spPr>
          <a:xfrm>
            <a:off x="2676123" y="1828152"/>
            <a:ext cx="2011680" cy="4202799"/>
          </a:xfrm>
          <a:prstGeom prst="rect">
            <a:avLst/>
          </a:prstGeom>
        </p:spPr>
        <p:txBody>
          <a:bodyPr lIns="0" tIns="0" rIns="0" bIns="0" numCol="1">
            <a:noAutofit/>
          </a:bodyPr>
          <a:lstStyle>
            <a:lvl1pPr>
              <a:defRPr sz="1400">
                <a:solidFill>
                  <a:schemeClr val="bg2"/>
                </a:solidFill>
              </a:defRPr>
            </a:lvl1pPr>
            <a:lvl2pPr>
              <a:defRPr sz="1400">
                <a:solidFill>
                  <a:schemeClr val="bg2"/>
                </a:solidFill>
              </a:defRPr>
            </a:lvl2pPr>
            <a:lvl3pPr>
              <a:defRPr sz="1400">
                <a:solidFill>
                  <a:schemeClr val="bg2"/>
                </a:solidFill>
              </a:defRPr>
            </a:lvl3pPr>
            <a:lvl4pPr>
              <a:defRPr sz="1400">
                <a:solidFill>
                  <a:schemeClr val="bg2"/>
                </a:solidFill>
              </a:defRPr>
            </a:lvl4pPr>
            <a:lvl5pPr>
              <a:defRPr sz="1200"/>
            </a:lvl5pPr>
          </a:lstStyle>
          <a:p>
            <a:pPr lvl="0"/>
            <a:r>
              <a:rPr lang="nl-NL"/>
              <a:t>Klikken om de tekststijl van het model te bewerken</a:t>
            </a:r>
          </a:p>
          <a:p>
            <a:pPr lvl="1"/>
            <a:r>
              <a:rPr lang="nl-NL"/>
              <a:t>Tweede niveau</a:t>
            </a:r>
          </a:p>
          <a:p>
            <a:pPr lvl="2"/>
            <a:r>
              <a:rPr lang="nl-NL"/>
              <a:t>Derde niveau</a:t>
            </a:r>
          </a:p>
          <a:p>
            <a:pPr lvl="3"/>
            <a:r>
              <a:rPr lang="nl-NL"/>
              <a:t>Vierde niveau</a:t>
            </a:r>
          </a:p>
        </p:txBody>
      </p:sp>
      <p:sp>
        <p:nvSpPr>
          <p:cNvPr id="8" name="Content Placeholder 9">
            <a:extLst>
              <a:ext uri="{FF2B5EF4-FFF2-40B4-BE49-F238E27FC236}">
                <a16:creationId xmlns:a16="http://schemas.microsoft.com/office/drawing/2014/main" id="{1CA47F00-3924-63C5-FA9C-B3F68C67ECDC}"/>
              </a:ext>
            </a:extLst>
          </p:cNvPr>
          <p:cNvSpPr>
            <a:spLocks noGrp="1"/>
          </p:cNvSpPr>
          <p:nvPr>
            <p:ph sz="quarter" idx="24" hasCustomPrompt="1"/>
          </p:nvPr>
        </p:nvSpPr>
        <p:spPr>
          <a:xfrm>
            <a:off x="2674525" y="1455434"/>
            <a:ext cx="2011680" cy="283938"/>
          </a:xfrm>
          <a:prstGeom prst="rect">
            <a:avLst/>
          </a:prstGeom>
        </p:spPr>
        <p:txBody>
          <a:bodyPr lIns="0" tIns="0" rIns="0" bIns="0" numCol="1" anchor="b">
            <a:noAutofit/>
          </a:bodyPr>
          <a:lstStyle>
            <a:lvl1pPr>
              <a:defRPr sz="1600">
                <a:solidFill>
                  <a:schemeClr val="tx2"/>
                </a:solidFill>
              </a:defRPr>
            </a:lvl1pPr>
            <a:lvl2pPr>
              <a:defRPr sz="1200"/>
            </a:lvl2pPr>
            <a:lvl3pPr>
              <a:defRPr sz="1200"/>
            </a:lvl3pPr>
            <a:lvl4pPr>
              <a:defRPr sz="1200"/>
            </a:lvl4pPr>
            <a:lvl5pPr>
              <a:defRPr sz="1200"/>
            </a:lvl5pPr>
          </a:lstStyle>
          <a:p>
            <a:pPr lvl="0"/>
            <a:r>
              <a:rPr lang="nl-NL"/>
              <a:t>Title</a:t>
            </a:r>
            <a:endParaRPr lang="nl-NL" dirty="0"/>
          </a:p>
        </p:txBody>
      </p:sp>
      <p:sp>
        <p:nvSpPr>
          <p:cNvPr id="9" name="Content Placeholder 9">
            <a:extLst>
              <a:ext uri="{FF2B5EF4-FFF2-40B4-BE49-F238E27FC236}">
                <a16:creationId xmlns:a16="http://schemas.microsoft.com/office/drawing/2014/main" id="{39F8EB4F-7CD9-CD75-319F-176D059A30AC}"/>
              </a:ext>
            </a:extLst>
          </p:cNvPr>
          <p:cNvSpPr>
            <a:spLocks noGrp="1"/>
          </p:cNvSpPr>
          <p:nvPr>
            <p:ph sz="quarter" idx="25"/>
          </p:nvPr>
        </p:nvSpPr>
        <p:spPr>
          <a:xfrm>
            <a:off x="4908728" y="1828151"/>
            <a:ext cx="2011680" cy="4202799"/>
          </a:xfrm>
          <a:prstGeom prst="rect">
            <a:avLst/>
          </a:prstGeom>
        </p:spPr>
        <p:txBody>
          <a:bodyPr lIns="0" tIns="0" rIns="0" bIns="0" numCol="1">
            <a:noAutofit/>
          </a:bodyPr>
          <a:lstStyle>
            <a:lvl1pPr>
              <a:defRPr sz="1400">
                <a:solidFill>
                  <a:schemeClr val="bg2"/>
                </a:solidFill>
              </a:defRPr>
            </a:lvl1pPr>
            <a:lvl2pPr>
              <a:defRPr sz="1400">
                <a:solidFill>
                  <a:schemeClr val="bg2"/>
                </a:solidFill>
              </a:defRPr>
            </a:lvl2pPr>
            <a:lvl3pPr>
              <a:defRPr sz="1400">
                <a:solidFill>
                  <a:schemeClr val="bg2"/>
                </a:solidFill>
              </a:defRPr>
            </a:lvl3pPr>
            <a:lvl4pPr>
              <a:defRPr sz="1400">
                <a:solidFill>
                  <a:schemeClr val="bg2"/>
                </a:solidFill>
              </a:defRPr>
            </a:lvl4pPr>
            <a:lvl5pPr>
              <a:defRPr sz="1400">
                <a:solidFill>
                  <a:schemeClr val="bg2"/>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1" name="Content Placeholder 9">
            <a:extLst>
              <a:ext uri="{FF2B5EF4-FFF2-40B4-BE49-F238E27FC236}">
                <a16:creationId xmlns:a16="http://schemas.microsoft.com/office/drawing/2014/main" id="{E18C7832-D024-3D92-561E-45D586F4EA50}"/>
              </a:ext>
            </a:extLst>
          </p:cNvPr>
          <p:cNvSpPr>
            <a:spLocks noGrp="1"/>
          </p:cNvSpPr>
          <p:nvPr>
            <p:ph sz="quarter" idx="26" hasCustomPrompt="1"/>
          </p:nvPr>
        </p:nvSpPr>
        <p:spPr>
          <a:xfrm>
            <a:off x="4906138" y="1455433"/>
            <a:ext cx="2011680" cy="283938"/>
          </a:xfrm>
          <a:prstGeom prst="rect">
            <a:avLst/>
          </a:prstGeom>
        </p:spPr>
        <p:txBody>
          <a:bodyPr lIns="0" tIns="0" rIns="0" bIns="0" numCol="1" anchor="b">
            <a:noAutofit/>
          </a:bodyPr>
          <a:lstStyle>
            <a:lvl1pPr>
              <a:defRPr sz="1600">
                <a:solidFill>
                  <a:schemeClr val="tx2"/>
                </a:solidFill>
              </a:defRPr>
            </a:lvl1pPr>
            <a:lvl2pPr>
              <a:defRPr sz="1200"/>
            </a:lvl2pPr>
            <a:lvl3pPr>
              <a:defRPr sz="1200"/>
            </a:lvl3pPr>
            <a:lvl4pPr>
              <a:defRPr sz="1200"/>
            </a:lvl4pPr>
            <a:lvl5pPr>
              <a:defRPr sz="1200"/>
            </a:lvl5pPr>
          </a:lstStyle>
          <a:p>
            <a:pPr lvl="0"/>
            <a:r>
              <a:rPr lang="nl-NL"/>
              <a:t>Title</a:t>
            </a:r>
            <a:endParaRPr lang="nl-NL" dirty="0"/>
          </a:p>
        </p:txBody>
      </p:sp>
      <p:sp>
        <p:nvSpPr>
          <p:cNvPr id="12" name="Content Placeholder 9">
            <a:extLst>
              <a:ext uri="{FF2B5EF4-FFF2-40B4-BE49-F238E27FC236}">
                <a16:creationId xmlns:a16="http://schemas.microsoft.com/office/drawing/2014/main" id="{17348BD7-7D08-F1B4-7120-71772AF7B5AB}"/>
              </a:ext>
            </a:extLst>
          </p:cNvPr>
          <p:cNvSpPr>
            <a:spLocks noGrp="1"/>
          </p:cNvSpPr>
          <p:nvPr>
            <p:ph sz="quarter" idx="27"/>
          </p:nvPr>
        </p:nvSpPr>
        <p:spPr>
          <a:xfrm>
            <a:off x="7141333" y="1828150"/>
            <a:ext cx="2011680" cy="4202799"/>
          </a:xfrm>
          <a:prstGeom prst="rect">
            <a:avLst/>
          </a:prstGeom>
        </p:spPr>
        <p:txBody>
          <a:bodyPr lIns="0" tIns="0" rIns="0" bIns="0" numCol="1">
            <a:noAutofit/>
          </a:bodyPr>
          <a:lstStyle>
            <a:lvl1pPr>
              <a:defRPr sz="1400">
                <a:solidFill>
                  <a:schemeClr val="bg2"/>
                </a:solidFill>
              </a:defRPr>
            </a:lvl1pPr>
            <a:lvl2pPr>
              <a:defRPr sz="1400">
                <a:solidFill>
                  <a:schemeClr val="bg2"/>
                </a:solidFill>
              </a:defRPr>
            </a:lvl2pPr>
            <a:lvl3pPr>
              <a:defRPr sz="1400">
                <a:solidFill>
                  <a:schemeClr val="bg2"/>
                </a:solidFill>
              </a:defRPr>
            </a:lvl3pPr>
            <a:lvl4pPr>
              <a:defRPr sz="1400">
                <a:solidFill>
                  <a:schemeClr val="bg2"/>
                </a:solidFill>
              </a:defRPr>
            </a:lvl4pPr>
            <a:lvl5pPr>
              <a:defRPr sz="1200"/>
            </a:lvl5pPr>
          </a:lstStyle>
          <a:p>
            <a:pPr lvl="0"/>
            <a:r>
              <a:rPr lang="nl-NL"/>
              <a:t>Klikken om de tekststijl van het model te bewerken</a:t>
            </a:r>
          </a:p>
          <a:p>
            <a:pPr lvl="1"/>
            <a:r>
              <a:rPr lang="nl-NL"/>
              <a:t>Tweede niveau</a:t>
            </a:r>
          </a:p>
          <a:p>
            <a:pPr lvl="2"/>
            <a:r>
              <a:rPr lang="nl-NL"/>
              <a:t>Derde niveau</a:t>
            </a:r>
          </a:p>
          <a:p>
            <a:pPr lvl="3"/>
            <a:r>
              <a:rPr lang="nl-NL"/>
              <a:t>Vierde niveau</a:t>
            </a:r>
          </a:p>
        </p:txBody>
      </p:sp>
      <p:sp>
        <p:nvSpPr>
          <p:cNvPr id="13" name="Content Placeholder 9">
            <a:extLst>
              <a:ext uri="{FF2B5EF4-FFF2-40B4-BE49-F238E27FC236}">
                <a16:creationId xmlns:a16="http://schemas.microsoft.com/office/drawing/2014/main" id="{EFC504F1-230F-C202-038D-B58FFA83F71C}"/>
              </a:ext>
            </a:extLst>
          </p:cNvPr>
          <p:cNvSpPr>
            <a:spLocks noGrp="1"/>
          </p:cNvSpPr>
          <p:nvPr>
            <p:ph sz="quarter" idx="28" hasCustomPrompt="1"/>
          </p:nvPr>
        </p:nvSpPr>
        <p:spPr>
          <a:xfrm>
            <a:off x="7137751" y="1455432"/>
            <a:ext cx="2011680" cy="283938"/>
          </a:xfrm>
          <a:prstGeom prst="rect">
            <a:avLst/>
          </a:prstGeom>
        </p:spPr>
        <p:txBody>
          <a:bodyPr lIns="0" tIns="0" rIns="0" bIns="0" numCol="1" anchor="b">
            <a:noAutofit/>
          </a:bodyPr>
          <a:lstStyle>
            <a:lvl1pPr>
              <a:defRPr sz="1600">
                <a:solidFill>
                  <a:schemeClr val="tx2"/>
                </a:solidFill>
              </a:defRPr>
            </a:lvl1pPr>
            <a:lvl2pPr>
              <a:defRPr sz="1200"/>
            </a:lvl2pPr>
            <a:lvl3pPr>
              <a:defRPr sz="1200"/>
            </a:lvl3pPr>
            <a:lvl4pPr>
              <a:defRPr sz="1200"/>
            </a:lvl4pPr>
            <a:lvl5pPr>
              <a:defRPr sz="1200"/>
            </a:lvl5pPr>
          </a:lstStyle>
          <a:p>
            <a:pPr lvl="0"/>
            <a:r>
              <a:rPr lang="nl-NL"/>
              <a:t>Title</a:t>
            </a:r>
            <a:endParaRPr lang="nl-NL" dirty="0"/>
          </a:p>
        </p:txBody>
      </p:sp>
      <p:sp>
        <p:nvSpPr>
          <p:cNvPr id="14" name="Content Placeholder 9">
            <a:extLst>
              <a:ext uri="{FF2B5EF4-FFF2-40B4-BE49-F238E27FC236}">
                <a16:creationId xmlns:a16="http://schemas.microsoft.com/office/drawing/2014/main" id="{137EA488-F5E7-5731-4EED-5C01F77381C8}"/>
              </a:ext>
            </a:extLst>
          </p:cNvPr>
          <p:cNvSpPr>
            <a:spLocks noGrp="1"/>
          </p:cNvSpPr>
          <p:nvPr>
            <p:ph sz="quarter" idx="29"/>
          </p:nvPr>
        </p:nvSpPr>
        <p:spPr>
          <a:xfrm>
            <a:off x="9373937" y="1837677"/>
            <a:ext cx="2011680" cy="4202799"/>
          </a:xfrm>
          <a:prstGeom prst="rect">
            <a:avLst/>
          </a:prstGeom>
        </p:spPr>
        <p:txBody>
          <a:bodyPr lIns="0" tIns="0" rIns="0" bIns="0" numCol="1">
            <a:noAutofit/>
          </a:bodyPr>
          <a:lstStyle>
            <a:lvl1pPr>
              <a:defRPr sz="1400">
                <a:solidFill>
                  <a:schemeClr val="bg2"/>
                </a:solidFill>
              </a:defRPr>
            </a:lvl1pPr>
            <a:lvl2pPr>
              <a:defRPr sz="1400">
                <a:solidFill>
                  <a:schemeClr val="bg2"/>
                </a:solidFill>
              </a:defRPr>
            </a:lvl2pPr>
            <a:lvl3pPr>
              <a:defRPr sz="1400">
                <a:solidFill>
                  <a:schemeClr val="bg2"/>
                </a:solidFill>
              </a:defRPr>
            </a:lvl3pPr>
            <a:lvl4pPr>
              <a:defRPr sz="1400">
                <a:solidFill>
                  <a:schemeClr val="bg2"/>
                </a:solidFill>
              </a:defRPr>
            </a:lvl4pPr>
            <a:lvl5pPr>
              <a:defRPr sz="1200"/>
            </a:lvl5pPr>
          </a:lstStyle>
          <a:p>
            <a:pPr lvl="0"/>
            <a:r>
              <a:rPr lang="nl-NL"/>
              <a:t>Klikken om de tekststijl van het model te bewerken</a:t>
            </a:r>
          </a:p>
          <a:p>
            <a:pPr lvl="1"/>
            <a:r>
              <a:rPr lang="nl-NL"/>
              <a:t>Tweede niveau</a:t>
            </a:r>
          </a:p>
          <a:p>
            <a:pPr lvl="2"/>
            <a:r>
              <a:rPr lang="nl-NL"/>
              <a:t>Derde niveau</a:t>
            </a:r>
          </a:p>
          <a:p>
            <a:pPr lvl="3"/>
            <a:r>
              <a:rPr lang="nl-NL"/>
              <a:t>Vierde niveau</a:t>
            </a:r>
          </a:p>
        </p:txBody>
      </p:sp>
      <p:sp>
        <p:nvSpPr>
          <p:cNvPr id="15" name="Content Placeholder 9">
            <a:extLst>
              <a:ext uri="{FF2B5EF4-FFF2-40B4-BE49-F238E27FC236}">
                <a16:creationId xmlns:a16="http://schemas.microsoft.com/office/drawing/2014/main" id="{6451DB5C-8476-0197-A9F6-836D885566FE}"/>
              </a:ext>
            </a:extLst>
          </p:cNvPr>
          <p:cNvSpPr>
            <a:spLocks noGrp="1"/>
          </p:cNvSpPr>
          <p:nvPr>
            <p:ph sz="quarter" idx="30" hasCustomPrompt="1"/>
          </p:nvPr>
        </p:nvSpPr>
        <p:spPr>
          <a:xfrm>
            <a:off x="9369365" y="1464959"/>
            <a:ext cx="2011680" cy="283938"/>
          </a:xfrm>
          <a:prstGeom prst="rect">
            <a:avLst/>
          </a:prstGeom>
        </p:spPr>
        <p:txBody>
          <a:bodyPr lIns="0" tIns="0" rIns="0" bIns="0" numCol="1" anchor="b">
            <a:noAutofit/>
          </a:bodyPr>
          <a:lstStyle>
            <a:lvl1pPr>
              <a:defRPr sz="1600">
                <a:solidFill>
                  <a:schemeClr val="tx2"/>
                </a:solidFill>
              </a:defRPr>
            </a:lvl1pPr>
            <a:lvl2pPr>
              <a:defRPr sz="1200"/>
            </a:lvl2pPr>
            <a:lvl3pPr>
              <a:defRPr sz="1200"/>
            </a:lvl3pPr>
            <a:lvl4pPr>
              <a:defRPr sz="1200"/>
            </a:lvl4pPr>
            <a:lvl5pPr>
              <a:defRPr sz="1200"/>
            </a:lvl5pPr>
          </a:lstStyle>
          <a:p>
            <a:pPr lvl="0"/>
            <a:r>
              <a:rPr lang="nl-NL"/>
              <a:t>Title</a:t>
            </a:r>
            <a:endParaRPr lang="nl-NL" dirty="0"/>
          </a:p>
        </p:txBody>
      </p:sp>
      <p:sp>
        <p:nvSpPr>
          <p:cNvPr id="16" name="Text Placeholder 5">
            <a:extLst>
              <a:ext uri="{FF2B5EF4-FFF2-40B4-BE49-F238E27FC236}">
                <a16:creationId xmlns:a16="http://schemas.microsoft.com/office/drawing/2014/main" id="{7D5AEAF4-D165-0590-FDB4-EA93C5C0BC78}"/>
              </a:ext>
            </a:extLst>
          </p:cNvPr>
          <p:cNvSpPr>
            <a:spLocks noGrp="1"/>
          </p:cNvSpPr>
          <p:nvPr>
            <p:ph type="body" sz="quarter" idx="31" hasCustomPrompt="1"/>
          </p:nvPr>
        </p:nvSpPr>
        <p:spPr>
          <a:xfrm>
            <a:off x="442913" y="342900"/>
            <a:ext cx="11306175" cy="215900"/>
          </a:xfrm>
          <a:prstGeom prst="rect">
            <a:avLst/>
          </a:prstGeom>
        </p:spPr>
        <p:txBody>
          <a:bodyPr lIns="0" tIns="0" rIns="0" bIns="0"/>
          <a:lstStyle>
            <a:lvl1pPr>
              <a:defRPr sz="1400">
                <a:solidFill>
                  <a:schemeClr val="bg2"/>
                </a:solidFill>
                <a:latin typeface="Barlow" panose="00000500000000000000" pitchFamily="2" charset="0"/>
              </a:defRPr>
            </a:lvl1pPr>
          </a:lstStyle>
          <a:p>
            <a:pPr lvl="0"/>
            <a:r>
              <a:rPr lang="nl-NL"/>
              <a:t>Click to add subtitle</a:t>
            </a:r>
            <a:endParaRPr lang="nl-NL" dirty="0"/>
          </a:p>
        </p:txBody>
      </p:sp>
    </p:spTree>
    <p:extLst>
      <p:ext uri="{BB962C8B-B14F-4D97-AF65-F5344CB8AC3E}">
        <p14:creationId xmlns:p14="http://schemas.microsoft.com/office/powerpoint/2010/main" val="551029648"/>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 columns">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99E644BA-DF1D-3C33-FA1C-12106973E9A9}"/>
              </a:ext>
            </a:extLst>
          </p:cNvPr>
          <p:cNvSpPr>
            <a:spLocks noGrp="1"/>
          </p:cNvSpPr>
          <p:nvPr>
            <p:ph sz="quarter" idx="21"/>
          </p:nvPr>
        </p:nvSpPr>
        <p:spPr>
          <a:xfrm>
            <a:off x="443518" y="1837677"/>
            <a:ext cx="1645920" cy="4202799"/>
          </a:xfrm>
          <a:prstGeom prst="rect">
            <a:avLst/>
          </a:prstGeom>
        </p:spPr>
        <p:txBody>
          <a:bodyPr lIns="0" tIns="0" rIns="0" bIns="0" numCol="1">
            <a:noAutofit/>
          </a:bodyPr>
          <a:lstStyle>
            <a:lvl1pPr>
              <a:defRPr sz="1400">
                <a:solidFill>
                  <a:schemeClr val="bg2"/>
                </a:solidFill>
              </a:defRPr>
            </a:lvl1pPr>
            <a:lvl2pPr>
              <a:defRPr sz="1400">
                <a:solidFill>
                  <a:schemeClr val="bg2"/>
                </a:solidFill>
              </a:defRPr>
            </a:lvl2pPr>
            <a:lvl3pPr>
              <a:defRPr sz="1400">
                <a:solidFill>
                  <a:schemeClr val="bg2"/>
                </a:solidFill>
              </a:defRPr>
            </a:lvl3pPr>
            <a:lvl4pPr>
              <a:defRPr sz="1400">
                <a:solidFill>
                  <a:schemeClr val="bg2"/>
                </a:solidFill>
              </a:defRPr>
            </a:lvl4pPr>
            <a:lvl5pPr>
              <a:defRPr sz="1200"/>
            </a:lvl5pPr>
          </a:lstStyle>
          <a:p>
            <a:pPr lvl="0"/>
            <a:r>
              <a:rPr lang="nl-NL"/>
              <a:t>Klikken om de tekststijl van het model te bewerken</a:t>
            </a:r>
          </a:p>
          <a:p>
            <a:pPr lvl="1"/>
            <a:r>
              <a:rPr lang="nl-NL"/>
              <a:t>Tweede niveau</a:t>
            </a:r>
          </a:p>
          <a:p>
            <a:pPr lvl="2"/>
            <a:r>
              <a:rPr lang="nl-NL"/>
              <a:t>Derde niveau</a:t>
            </a:r>
          </a:p>
          <a:p>
            <a:pPr lvl="3"/>
            <a:r>
              <a:rPr lang="nl-NL"/>
              <a:t>Vierde niveau</a:t>
            </a:r>
          </a:p>
        </p:txBody>
      </p:sp>
      <p:sp>
        <p:nvSpPr>
          <p:cNvPr id="7" name="Text Placeholder 21">
            <a:extLst>
              <a:ext uri="{FF2B5EF4-FFF2-40B4-BE49-F238E27FC236}">
                <a16:creationId xmlns:a16="http://schemas.microsoft.com/office/drawing/2014/main" id="{EFA23931-DD2E-DB80-CAD0-FF494FFB85A1}"/>
              </a:ext>
            </a:extLst>
          </p:cNvPr>
          <p:cNvSpPr>
            <a:spLocks noGrp="1"/>
          </p:cNvSpPr>
          <p:nvPr>
            <p:ph type="body" sz="quarter" idx="14" hasCustomPrompt="1"/>
          </p:nvPr>
        </p:nvSpPr>
        <p:spPr>
          <a:xfrm>
            <a:off x="442912" y="726239"/>
            <a:ext cx="11306175" cy="465137"/>
          </a:xfrm>
          <a:prstGeom prst="rect">
            <a:avLst/>
          </a:prstGeom>
        </p:spPr>
        <p:txBody>
          <a:bodyPr lIns="0" tIns="0" rIns="0" bIns="0">
            <a:noAutofit/>
          </a:bodyPr>
          <a:lstStyle>
            <a:lvl1pPr>
              <a:lnSpc>
                <a:spcPct val="100000"/>
              </a:lnSpc>
              <a:defRPr sz="2800" b="1">
                <a:solidFill>
                  <a:schemeClr val="bg2"/>
                </a:solidFill>
              </a:defRPr>
            </a:lvl1pPr>
          </a:lstStyle>
          <a:p>
            <a:pPr lvl="0"/>
            <a:r>
              <a:rPr lang="nl-NL" dirty="0"/>
              <a:t>Click </a:t>
            </a:r>
            <a:r>
              <a:rPr lang="nl-NL" dirty="0" err="1"/>
              <a:t>to</a:t>
            </a:r>
            <a:r>
              <a:rPr lang="nl-NL" dirty="0"/>
              <a:t> </a:t>
            </a:r>
            <a:r>
              <a:rPr lang="nl-NL" dirty="0" err="1"/>
              <a:t>add</a:t>
            </a:r>
            <a:r>
              <a:rPr lang="nl-NL" dirty="0"/>
              <a:t> </a:t>
            </a:r>
            <a:r>
              <a:rPr lang="nl-NL" dirty="0" err="1"/>
              <a:t>title</a:t>
            </a:r>
            <a:endParaRPr lang="nl-NL" dirty="0"/>
          </a:p>
        </p:txBody>
      </p:sp>
      <p:sp>
        <p:nvSpPr>
          <p:cNvPr id="3" name="TextBox 2">
            <a:extLst>
              <a:ext uri="{FF2B5EF4-FFF2-40B4-BE49-F238E27FC236}">
                <a16:creationId xmlns:a16="http://schemas.microsoft.com/office/drawing/2014/main" id="{D1942D43-55E6-66BF-1990-CD649FED4702}"/>
              </a:ext>
            </a:extLst>
          </p:cNvPr>
          <p:cNvSpPr txBox="1"/>
          <p:nvPr userDrawn="1"/>
        </p:nvSpPr>
        <p:spPr>
          <a:xfrm>
            <a:off x="11697523" y="6329670"/>
            <a:ext cx="409584" cy="317340"/>
          </a:xfrm>
          <a:prstGeom prst="rect">
            <a:avLst/>
          </a:prstGeom>
        </p:spPr>
        <p:txBody>
          <a:bodyPr vert="horz" wrap="none" lIns="0" tIns="0" rIns="0" bIns="0" rtlCol="0" anchor="b">
            <a:normAutofit/>
          </a:bodyPr>
          <a:lstStyle/>
          <a:p>
            <a:pPr marL="0" algn="r" defTabSz="1232361" rtl="0" eaLnBrk="1" latinLnBrk="0" hangingPunct="1">
              <a:lnSpc>
                <a:spcPct val="85000"/>
              </a:lnSpc>
              <a:spcBef>
                <a:spcPts val="272"/>
              </a:spcBef>
            </a:pPr>
            <a:fld id="{01990C03-C3A3-48FE-AF6D-3AE397C89625}" type="slidenum">
              <a:rPr lang="nl-NL" sz="700" kern="1200" noProof="0" smtClean="0">
                <a:solidFill>
                  <a:schemeClr val="tx1">
                    <a:lumMod val="50000"/>
                    <a:lumOff val="50000"/>
                  </a:schemeClr>
                </a:solidFill>
                <a:latin typeface="+mn-lt"/>
                <a:ea typeface="+mn-ea"/>
                <a:cs typeface="+mn-cs"/>
              </a:rPr>
              <a:pPr marL="0" algn="r" defTabSz="1232361" rtl="0" eaLnBrk="1" latinLnBrk="0" hangingPunct="1">
                <a:lnSpc>
                  <a:spcPct val="85000"/>
                </a:lnSpc>
                <a:spcBef>
                  <a:spcPts val="272"/>
                </a:spcBef>
              </a:pPr>
              <a:t>‹nr.›</a:t>
            </a:fld>
            <a:endParaRPr lang="nl-NL" sz="700" kern="1200" noProof="0" dirty="0">
              <a:solidFill>
                <a:schemeClr val="tx1">
                  <a:lumMod val="50000"/>
                  <a:lumOff val="50000"/>
                </a:schemeClr>
              </a:solidFill>
              <a:latin typeface="+mn-lt"/>
              <a:ea typeface="+mn-ea"/>
              <a:cs typeface="+mn-cs"/>
            </a:endParaRPr>
          </a:p>
        </p:txBody>
      </p:sp>
      <p:pic>
        <p:nvPicPr>
          <p:cNvPr id="4" name="Picture 3">
            <a:extLst>
              <a:ext uri="{FF2B5EF4-FFF2-40B4-BE49-F238E27FC236}">
                <a16:creationId xmlns:a16="http://schemas.microsoft.com/office/drawing/2014/main" id="{87952A46-D62B-3E86-7AEC-96507AE56E48}"/>
              </a:ext>
            </a:extLst>
          </p:cNvPr>
          <p:cNvPicPr>
            <a:picLocks noChangeAspect="1"/>
          </p:cNvPicPr>
          <p:nvPr userDrawn="1"/>
        </p:nvPicPr>
        <p:blipFill>
          <a:blip r:embed="rId2"/>
          <a:stretch>
            <a:fillRect/>
          </a:stretch>
        </p:blipFill>
        <p:spPr>
          <a:xfrm>
            <a:off x="11188543" y="6300405"/>
            <a:ext cx="736506" cy="415050"/>
          </a:xfrm>
          <a:prstGeom prst="rect">
            <a:avLst/>
          </a:prstGeom>
        </p:spPr>
      </p:pic>
      <p:sp>
        <p:nvSpPr>
          <p:cNvPr id="5" name="Rectangle 4">
            <a:extLst>
              <a:ext uri="{FF2B5EF4-FFF2-40B4-BE49-F238E27FC236}">
                <a16:creationId xmlns:a16="http://schemas.microsoft.com/office/drawing/2014/main" id="{F3EBD147-1C49-4CEF-14E3-18AAABCA970C}"/>
              </a:ext>
            </a:extLst>
          </p:cNvPr>
          <p:cNvSpPr/>
          <p:nvPr userDrawn="1"/>
        </p:nvSpPr>
        <p:spPr>
          <a:xfrm>
            <a:off x="10205055" y="6422718"/>
            <a:ext cx="878767" cy="224292"/>
          </a:xfrm>
          <a:prstGeom prst="rect">
            <a:avLst/>
          </a:prstGeom>
        </p:spPr>
        <p:txBody>
          <a:bodyPr vert="horz" wrap="none" lIns="0" tIns="0" rIns="0" bIns="0" rtlCol="0" anchor="b">
            <a:normAutofit/>
          </a:bodyPr>
          <a:lstStyle/>
          <a:p>
            <a:pPr lvl="0" algn="r" defTabSz="1232361">
              <a:lnSpc>
                <a:spcPct val="85000"/>
              </a:lnSpc>
              <a:spcBef>
                <a:spcPts val="272"/>
              </a:spcBef>
            </a:pPr>
            <a:r>
              <a:rPr lang="nl-NL" sz="700" dirty="0">
                <a:solidFill>
                  <a:schemeClr val="tx1">
                    <a:lumMod val="50000"/>
                    <a:lumOff val="50000"/>
                  </a:schemeClr>
                </a:solidFill>
                <a:latin typeface="+mn-lt"/>
              </a:rPr>
              <a:t>© 2025</a:t>
            </a:r>
          </a:p>
        </p:txBody>
      </p:sp>
      <p:sp>
        <p:nvSpPr>
          <p:cNvPr id="2" name="Content Placeholder 9">
            <a:extLst>
              <a:ext uri="{FF2B5EF4-FFF2-40B4-BE49-F238E27FC236}">
                <a16:creationId xmlns:a16="http://schemas.microsoft.com/office/drawing/2014/main" id="{EBA5358C-AC14-DF06-90C8-668DA7D35838}"/>
              </a:ext>
            </a:extLst>
          </p:cNvPr>
          <p:cNvSpPr>
            <a:spLocks noGrp="1"/>
          </p:cNvSpPr>
          <p:nvPr>
            <p:ph sz="quarter" idx="22" hasCustomPrompt="1"/>
          </p:nvPr>
        </p:nvSpPr>
        <p:spPr>
          <a:xfrm>
            <a:off x="442912" y="1455435"/>
            <a:ext cx="1645920" cy="283938"/>
          </a:xfrm>
          <a:prstGeom prst="rect">
            <a:avLst/>
          </a:prstGeom>
        </p:spPr>
        <p:txBody>
          <a:bodyPr lIns="0" tIns="0" rIns="0" bIns="0" numCol="1" anchor="b">
            <a:noAutofit/>
          </a:bodyPr>
          <a:lstStyle>
            <a:lvl1pPr>
              <a:defRPr sz="1600">
                <a:solidFill>
                  <a:schemeClr val="tx2"/>
                </a:solidFill>
              </a:defRPr>
            </a:lvl1pPr>
            <a:lvl2pPr>
              <a:defRPr sz="1200"/>
            </a:lvl2pPr>
            <a:lvl3pPr>
              <a:defRPr sz="1200"/>
            </a:lvl3pPr>
            <a:lvl4pPr>
              <a:defRPr sz="1200"/>
            </a:lvl4pPr>
            <a:lvl5pPr>
              <a:defRPr sz="1200"/>
            </a:lvl5pPr>
          </a:lstStyle>
          <a:p>
            <a:pPr lvl="0"/>
            <a:r>
              <a:rPr lang="nl-NL"/>
              <a:t>Title</a:t>
            </a:r>
            <a:endParaRPr lang="nl-NL" dirty="0"/>
          </a:p>
        </p:txBody>
      </p:sp>
      <p:sp>
        <p:nvSpPr>
          <p:cNvPr id="6" name="Content Placeholder 9">
            <a:extLst>
              <a:ext uri="{FF2B5EF4-FFF2-40B4-BE49-F238E27FC236}">
                <a16:creationId xmlns:a16="http://schemas.microsoft.com/office/drawing/2014/main" id="{9158F21D-3171-C300-D597-FAC0BCB48144}"/>
              </a:ext>
            </a:extLst>
          </p:cNvPr>
          <p:cNvSpPr>
            <a:spLocks noGrp="1"/>
          </p:cNvSpPr>
          <p:nvPr>
            <p:ph sz="quarter" idx="23"/>
          </p:nvPr>
        </p:nvSpPr>
        <p:spPr>
          <a:xfrm>
            <a:off x="2319778" y="1828152"/>
            <a:ext cx="1645920" cy="4202799"/>
          </a:xfrm>
          <a:prstGeom prst="rect">
            <a:avLst/>
          </a:prstGeom>
        </p:spPr>
        <p:txBody>
          <a:bodyPr lIns="0" tIns="0" rIns="0" bIns="0" numCol="1">
            <a:noAutofit/>
          </a:bodyPr>
          <a:lstStyle>
            <a:lvl1pPr>
              <a:defRPr sz="1400">
                <a:solidFill>
                  <a:schemeClr val="bg2"/>
                </a:solidFill>
              </a:defRPr>
            </a:lvl1pPr>
            <a:lvl2pPr>
              <a:defRPr sz="1400">
                <a:solidFill>
                  <a:schemeClr val="bg2"/>
                </a:solidFill>
              </a:defRPr>
            </a:lvl2pPr>
            <a:lvl3pPr>
              <a:defRPr sz="1400">
                <a:solidFill>
                  <a:schemeClr val="bg2"/>
                </a:solidFill>
              </a:defRPr>
            </a:lvl3pPr>
            <a:lvl4pPr>
              <a:defRPr sz="1400">
                <a:solidFill>
                  <a:schemeClr val="bg2"/>
                </a:solidFill>
              </a:defRPr>
            </a:lvl4pPr>
            <a:lvl5pPr>
              <a:defRPr sz="1200"/>
            </a:lvl5pPr>
          </a:lstStyle>
          <a:p>
            <a:pPr lvl="0"/>
            <a:r>
              <a:rPr lang="nl-NL"/>
              <a:t>Klikken om de tekststijl van het model te bewerken</a:t>
            </a:r>
          </a:p>
          <a:p>
            <a:pPr lvl="1"/>
            <a:r>
              <a:rPr lang="nl-NL"/>
              <a:t>Tweede niveau</a:t>
            </a:r>
          </a:p>
          <a:p>
            <a:pPr lvl="2"/>
            <a:r>
              <a:rPr lang="nl-NL"/>
              <a:t>Derde niveau</a:t>
            </a:r>
          </a:p>
          <a:p>
            <a:pPr lvl="3"/>
            <a:r>
              <a:rPr lang="nl-NL"/>
              <a:t>Vierde niveau</a:t>
            </a:r>
          </a:p>
        </p:txBody>
      </p:sp>
      <p:sp>
        <p:nvSpPr>
          <p:cNvPr id="8" name="Content Placeholder 9">
            <a:extLst>
              <a:ext uri="{FF2B5EF4-FFF2-40B4-BE49-F238E27FC236}">
                <a16:creationId xmlns:a16="http://schemas.microsoft.com/office/drawing/2014/main" id="{1CA47F00-3924-63C5-FA9C-B3F68C67ECDC}"/>
              </a:ext>
            </a:extLst>
          </p:cNvPr>
          <p:cNvSpPr>
            <a:spLocks noGrp="1"/>
          </p:cNvSpPr>
          <p:nvPr>
            <p:ph sz="quarter" idx="24" hasCustomPrompt="1"/>
          </p:nvPr>
        </p:nvSpPr>
        <p:spPr>
          <a:xfrm>
            <a:off x="2318379" y="1455434"/>
            <a:ext cx="1645920" cy="283938"/>
          </a:xfrm>
          <a:prstGeom prst="rect">
            <a:avLst/>
          </a:prstGeom>
        </p:spPr>
        <p:txBody>
          <a:bodyPr lIns="0" tIns="0" rIns="0" bIns="0" numCol="1" anchor="b">
            <a:noAutofit/>
          </a:bodyPr>
          <a:lstStyle>
            <a:lvl1pPr>
              <a:defRPr sz="1600">
                <a:solidFill>
                  <a:schemeClr val="tx2"/>
                </a:solidFill>
              </a:defRPr>
            </a:lvl1pPr>
            <a:lvl2pPr>
              <a:defRPr sz="1200"/>
            </a:lvl2pPr>
            <a:lvl3pPr>
              <a:defRPr sz="1200"/>
            </a:lvl3pPr>
            <a:lvl4pPr>
              <a:defRPr sz="1200"/>
            </a:lvl4pPr>
            <a:lvl5pPr>
              <a:defRPr sz="1200"/>
            </a:lvl5pPr>
          </a:lstStyle>
          <a:p>
            <a:pPr lvl="0"/>
            <a:r>
              <a:rPr lang="nl-NL"/>
              <a:t>Title</a:t>
            </a:r>
            <a:endParaRPr lang="nl-NL" dirty="0"/>
          </a:p>
        </p:txBody>
      </p:sp>
      <p:sp>
        <p:nvSpPr>
          <p:cNvPr id="9" name="Content Placeholder 9">
            <a:extLst>
              <a:ext uri="{FF2B5EF4-FFF2-40B4-BE49-F238E27FC236}">
                <a16:creationId xmlns:a16="http://schemas.microsoft.com/office/drawing/2014/main" id="{39F8EB4F-7CD9-CD75-319F-176D059A30AC}"/>
              </a:ext>
            </a:extLst>
          </p:cNvPr>
          <p:cNvSpPr>
            <a:spLocks noGrp="1"/>
          </p:cNvSpPr>
          <p:nvPr>
            <p:ph sz="quarter" idx="25"/>
          </p:nvPr>
        </p:nvSpPr>
        <p:spPr>
          <a:xfrm>
            <a:off x="4196038" y="1828151"/>
            <a:ext cx="1645920" cy="4202799"/>
          </a:xfrm>
          <a:prstGeom prst="rect">
            <a:avLst/>
          </a:prstGeom>
        </p:spPr>
        <p:txBody>
          <a:bodyPr lIns="0" tIns="0" rIns="0" bIns="0" numCol="1">
            <a:noAutofit/>
          </a:bodyPr>
          <a:lstStyle>
            <a:lvl1pPr>
              <a:defRPr sz="1400">
                <a:solidFill>
                  <a:schemeClr val="bg2"/>
                </a:solidFill>
              </a:defRPr>
            </a:lvl1pPr>
            <a:lvl2pPr>
              <a:defRPr sz="1400">
                <a:solidFill>
                  <a:schemeClr val="bg2"/>
                </a:solidFill>
              </a:defRPr>
            </a:lvl2pPr>
            <a:lvl3pPr>
              <a:defRPr sz="1400">
                <a:solidFill>
                  <a:schemeClr val="bg2"/>
                </a:solidFill>
              </a:defRPr>
            </a:lvl3pPr>
            <a:lvl4pPr>
              <a:defRPr sz="1400">
                <a:solidFill>
                  <a:schemeClr val="bg2"/>
                </a:solidFill>
              </a:defRPr>
            </a:lvl4pPr>
            <a:lvl5pPr>
              <a:defRPr sz="1400">
                <a:solidFill>
                  <a:schemeClr val="bg2"/>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1" name="Content Placeholder 9">
            <a:extLst>
              <a:ext uri="{FF2B5EF4-FFF2-40B4-BE49-F238E27FC236}">
                <a16:creationId xmlns:a16="http://schemas.microsoft.com/office/drawing/2014/main" id="{E18C7832-D024-3D92-561E-45D586F4EA50}"/>
              </a:ext>
            </a:extLst>
          </p:cNvPr>
          <p:cNvSpPr>
            <a:spLocks noGrp="1"/>
          </p:cNvSpPr>
          <p:nvPr>
            <p:ph sz="quarter" idx="26" hasCustomPrompt="1"/>
          </p:nvPr>
        </p:nvSpPr>
        <p:spPr>
          <a:xfrm>
            <a:off x="4193846" y="1455433"/>
            <a:ext cx="1645920" cy="283938"/>
          </a:xfrm>
          <a:prstGeom prst="rect">
            <a:avLst/>
          </a:prstGeom>
        </p:spPr>
        <p:txBody>
          <a:bodyPr lIns="0" tIns="0" rIns="0" bIns="0" numCol="1" anchor="b">
            <a:noAutofit/>
          </a:bodyPr>
          <a:lstStyle>
            <a:lvl1pPr>
              <a:defRPr sz="1600">
                <a:solidFill>
                  <a:schemeClr val="tx2"/>
                </a:solidFill>
              </a:defRPr>
            </a:lvl1pPr>
            <a:lvl2pPr>
              <a:defRPr sz="1200"/>
            </a:lvl2pPr>
            <a:lvl3pPr>
              <a:defRPr sz="1200"/>
            </a:lvl3pPr>
            <a:lvl4pPr>
              <a:defRPr sz="1200"/>
            </a:lvl4pPr>
            <a:lvl5pPr>
              <a:defRPr sz="1200"/>
            </a:lvl5pPr>
          </a:lstStyle>
          <a:p>
            <a:pPr lvl="0"/>
            <a:r>
              <a:rPr lang="nl-NL"/>
              <a:t>Title</a:t>
            </a:r>
            <a:endParaRPr lang="nl-NL" dirty="0"/>
          </a:p>
        </p:txBody>
      </p:sp>
      <p:sp>
        <p:nvSpPr>
          <p:cNvPr id="12" name="Content Placeholder 9">
            <a:extLst>
              <a:ext uri="{FF2B5EF4-FFF2-40B4-BE49-F238E27FC236}">
                <a16:creationId xmlns:a16="http://schemas.microsoft.com/office/drawing/2014/main" id="{17348BD7-7D08-F1B4-7120-71772AF7B5AB}"/>
              </a:ext>
            </a:extLst>
          </p:cNvPr>
          <p:cNvSpPr>
            <a:spLocks noGrp="1"/>
          </p:cNvSpPr>
          <p:nvPr>
            <p:ph sz="quarter" idx="27"/>
          </p:nvPr>
        </p:nvSpPr>
        <p:spPr>
          <a:xfrm>
            <a:off x="6072298" y="1828150"/>
            <a:ext cx="1645920" cy="4202799"/>
          </a:xfrm>
          <a:prstGeom prst="rect">
            <a:avLst/>
          </a:prstGeom>
        </p:spPr>
        <p:txBody>
          <a:bodyPr lIns="0" tIns="0" rIns="0" bIns="0" numCol="1">
            <a:noAutofit/>
          </a:bodyPr>
          <a:lstStyle>
            <a:lvl1pPr>
              <a:defRPr sz="1400">
                <a:solidFill>
                  <a:schemeClr val="bg2"/>
                </a:solidFill>
              </a:defRPr>
            </a:lvl1pPr>
            <a:lvl2pPr>
              <a:defRPr sz="1400">
                <a:solidFill>
                  <a:schemeClr val="bg2"/>
                </a:solidFill>
              </a:defRPr>
            </a:lvl2pPr>
            <a:lvl3pPr>
              <a:defRPr sz="1400">
                <a:solidFill>
                  <a:schemeClr val="bg2"/>
                </a:solidFill>
              </a:defRPr>
            </a:lvl3pPr>
            <a:lvl4pPr>
              <a:defRPr sz="1400">
                <a:solidFill>
                  <a:schemeClr val="bg2"/>
                </a:solidFill>
              </a:defRPr>
            </a:lvl4pPr>
            <a:lvl5pPr>
              <a:defRPr sz="1200"/>
            </a:lvl5pPr>
          </a:lstStyle>
          <a:p>
            <a:pPr lvl="0"/>
            <a:r>
              <a:rPr lang="nl-NL"/>
              <a:t>Klikken om de tekststijl van het model te bewerken</a:t>
            </a:r>
          </a:p>
          <a:p>
            <a:pPr lvl="1"/>
            <a:r>
              <a:rPr lang="nl-NL"/>
              <a:t>Tweede niveau</a:t>
            </a:r>
          </a:p>
          <a:p>
            <a:pPr lvl="2"/>
            <a:r>
              <a:rPr lang="nl-NL"/>
              <a:t>Derde niveau</a:t>
            </a:r>
          </a:p>
          <a:p>
            <a:pPr lvl="3"/>
            <a:r>
              <a:rPr lang="nl-NL"/>
              <a:t>Vierde niveau</a:t>
            </a:r>
          </a:p>
        </p:txBody>
      </p:sp>
      <p:sp>
        <p:nvSpPr>
          <p:cNvPr id="13" name="Content Placeholder 9">
            <a:extLst>
              <a:ext uri="{FF2B5EF4-FFF2-40B4-BE49-F238E27FC236}">
                <a16:creationId xmlns:a16="http://schemas.microsoft.com/office/drawing/2014/main" id="{EFC504F1-230F-C202-038D-B58FFA83F71C}"/>
              </a:ext>
            </a:extLst>
          </p:cNvPr>
          <p:cNvSpPr>
            <a:spLocks noGrp="1"/>
          </p:cNvSpPr>
          <p:nvPr>
            <p:ph sz="quarter" idx="28" hasCustomPrompt="1"/>
          </p:nvPr>
        </p:nvSpPr>
        <p:spPr>
          <a:xfrm>
            <a:off x="6069313" y="1455432"/>
            <a:ext cx="1645920" cy="283938"/>
          </a:xfrm>
          <a:prstGeom prst="rect">
            <a:avLst/>
          </a:prstGeom>
        </p:spPr>
        <p:txBody>
          <a:bodyPr lIns="0" tIns="0" rIns="0" bIns="0" numCol="1" anchor="b">
            <a:noAutofit/>
          </a:bodyPr>
          <a:lstStyle>
            <a:lvl1pPr>
              <a:defRPr sz="1600">
                <a:solidFill>
                  <a:schemeClr val="tx2"/>
                </a:solidFill>
              </a:defRPr>
            </a:lvl1pPr>
            <a:lvl2pPr>
              <a:defRPr sz="1200"/>
            </a:lvl2pPr>
            <a:lvl3pPr>
              <a:defRPr sz="1200"/>
            </a:lvl3pPr>
            <a:lvl4pPr>
              <a:defRPr sz="1200"/>
            </a:lvl4pPr>
            <a:lvl5pPr>
              <a:defRPr sz="1200"/>
            </a:lvl5pPr>
          </a:lstStyle>
          <a:p>
            <a:pPr lvl="0"/>
            <a:r>
              <a:rPr lang="nl-NL"/>
              <a:t>Title</a:t>
            </a:r>
            <a:endParaRPr lang="nl-NL" dirty="0"/>
          </a:p>
        </p:txBody>
      </p:sp>
      <p:sp>
        <p:nvSpPr>
          <p:cNvPr id="14" name="Content Placeholder 9">
            <a:extLst>
              <a:ext uri="{FF2B5EF4-FFF2-40B4-BE49-F238E27FC236}">
                <a16:creationId xmlns:a16="http://schemas.microsoft.com/office/drawing/2014/main" id="{137EA488-F5E7-5731-4EED-5C01F77381C8}"/>
              </a:ext>
            </a:extLst>
          </p:cNvPr>
          <p:cNvSpPr>
            <a:spLocks noGrp="1"/>
          </p:cNvSpPr>
          <p:nvPr>
            <p:ph sz="quarter" idx="29"/>
          </p:nvPr>
        </p:nvSpPr>
        <p:spPr>
          <a:xfrm>
            <a:off x="7948558" y="1837677"/>
            <a:ext cx="1645920" cy="4202799"/>
          </a:xfrm>
          <a:prstGeom prst="rect">
            <a:avLst/>
          </a:prstGeom>
        </p:spPr>
        <p:txBody>
          <a:bodyPr lIns="0" tIns="0" rIns="0" bIns="0" numCol="1">
            <a:noAutofit/>
          </a:bodyPr>
          <a:lstStyle>
            <a:lvl1pPr>
              <a:defRPr sz="1400">
                <a:solidFill>
                  <a:schemeClr val="bg2"/>
                </a:solidFill>
              </a:defRPr>
            </a:lvl1pPr>
            <a:lvl2pPr>
              <a:defRPr sz="1400">
                <a:solidFill>
                  <a:schemeClr val="bg2"/>
                </a:solidFill>
              </a:defRPr>
            </a:lvl2pPr>
            <a:lvl3pPr>
              <a:defRPr sz="1400">
                <a:solidFill>
                  <a:schemeClr val="bg2"/>
                </a:solidFill>
              </a:defRPr>
            </a:lvl3pPr>
            <a:lvl4pPr>
              <a:defRPr sz="1400">
                <a:solidFill>
                  <a:schemeClr val="bg2"/>
                </a:solidFill>
              </a:defRPr>
            </a:lvl4pPr>
            <a:lvl5pPr>
              <a:defRPr sz="1200"/>
            </a:lvl5pPr>
          </a:lstStyle>
          <a:p>
            <a:pPr lvl="0"/>
            <a:r>
              <a:rPr lang="nl-NL"/>
              <a:t>Klikken om de tekststijl van het model te bewerken</a:t>
            </a:r>
          </a:p>
          <a:p>
            <a:pPr lvl="1"/>
            <a:r>
              <a:rPr lang="nl-NL"/>
              <a:t>Tweede niveau</a:t>
            </a:r>
          </a:p>
          <a:p>
            <a:pPr lvl="2"/>
            <a:r>
              <a:rPr lang="nl-NL"/>
              <a:t>Derde niveau</a:t>
            </a:r>
          </a:p>
          <a:p>
            <a:pPr lvl="3"/>
            <a:r>
              <a:rPr lang="nl-NL"/>
              <a:t>Vierde niveau</a:t>
            </a:r>
          </a:p>
        </p:txBody>
      </p:sp>
      <p:sp>
        <p:nvSpPr>
          <p:cNvPr id="15" name="Content Placeholder 9">
            <a:extLst>
              <a:ext uri="{FF2B5EF4-FFF2-40B4-BE49-F238E27FC236}">
                <a16:creationId xmlns:a16="http://schemas.microsoft.com/office/drawing/2014/main" id="{6451DB5C-8476-0197-A9F6-836D885566FE}"/>
              </a:ext>
            </a:extLst>
          </p:cNvPr>
          <p:cNvSpPr>
            <a:spLocks noGrp="1"/>
          </p:cNvSpPr>
          <p:nvPr>
            <p:ph sz="quarter" idx="30" hasCustomPrompt="1"/>
          </p:nvPr>
        </p:nvSpPr>
        <p:spPr>
          <a:xfrm>
            <a:off x="7944780" y="1464959"/>
            <a:ext cx="1645920" cy="283938"/>
          </a:xfrm>
          <a:prstGeom prst="rect">
            <a:avLst/>
          </a:prstGeom>
        </p:spPr>
        <p:txBody>
          <a:bodyPr lIns="0" tIns="0" rIns="0" bIns="0" numCol="1" anchor="b">
            <a:noAutofit/>
          </a:bodyPr>
          <a:lstStyle>
            <a:lvl1pPr>
              <a:defRPr sz="1600">
                <a:solidFill>
                  <a:schemeClr val="tx2"/>
                </a:solidFill>
              </a:defRPr>
            </a:lvl1pPr>
            <a:lvl2pPr>
              <a:defRPr sz="1200"/>
            </a:lvl2pPr>
            <a:lvl3pPr>
              <a:defRPr sz="1200"/>
            </a:lvl3pPr>
            <a:lvl4pPr>
              <a:defRPr sz="1200"/>
            </a:lvl4pPr>
            <a:lvl5pPr>
              <a:defRPr sz="1200"/>
            </a:lvl5pPr>
          </a:lstStyle>
          <a:p>
            <a:pPr lvl="0"/>
            <a:r>
              <a:rPr lang="nl-NL"/>
              <a:t>Title</a:t>
            </a:r>
            <a:endParaRPr lang="nl-NL" dirty="0"/>
          </a:p>
        </p:txBody>
      </p:sp>
      <p:sp>
        <p:nvSpPr>
          <p:cNvPr id="16" name="Content Placeholder 9">
            <a:extLst>
              <a:ext uri="{FF2B5EF4-FFF2-40B4-BE49-F238E27FC236}">
                <a16:creationId xmlns:a16="http://schemas.microsoft.com/office/drawing/2014/main" id="{E8E19EE6-E977-D33C-5863-0BB3021A3DDA}"/>
              </a:ext>
            </a:extLst>
          </p:cNvPr>
          <p:cNvSpPr>
            <a:spLocks noGrp="1"/>
          </p:cNvSpPr>
          <p:nvPr>
            <p:ph sz="quarter" idx="31"/>
          </p:nvPr>
        </p:nvSpPr>
        <p:spPr>
          <a:xfrm>
            <a:off x="9824820" y="1837677"/>
            <a:ext cx="1645920" cy="4202799"/>
          </a:xfrm>
          <a:prstGeom prst="rect">
            <a:avLst/>
          </a:prstGeom>
        </p:spPr>
        <p:txBody>
          <a:bodyPr lIns="0" tIns="0" rIns="0" bIns="0" numCol="1">
            <a:noAutofit/>
          </a:bodyPr>
          <a:lstStyle>
            <a:lvl1pPr>
              <a:defRPr sz="1400">
                <a:solidFill>
                  <a:schemeClr val="bg2"/>
                </a:solidFill>
              </a:defRPr>
            </a:lvl1pPr>
            <a:lvl2pPr>
              <a:defRPr sz="1400">
                <a:solidFill>
                  <a:schemeClr val="bg2"/>
                </a:solidFill>
              </a:defRPr>
            </a:lvl2pPr>
            <a:lvl3pPr>
              <a:defRPr sz="1400">
                <a:solidFill>
                  <a:schemeClr val="bg2"/>
                </a:solidFill>
              </a:defRPr>
            </a:lvl3pPr>
            <a:lvl4pPr>
              <a:defRPr sz="1400">
                <a:solidFill>
                  <a:schemeClr val="bg2"/>
                </a:solidFill>
              </a:defRPr>
            </a:lvl4pPr>
            <a:lvl5pPr>
              <a:defRPr sz="1200"/>
            </a:lvl5pPr>
          </a:lstStyle>
          <a:p>
            <a:pPr lvl="0"/>
            <a:r>
              <a:rPr lang="nl-NL"/>
              <a:t>Klikken om de tekststijl van het model te bewerken</a:t>
            </a:r>
          </a:p>
          <a:p>
            <a:pPr lvl="1"/>
            <a:r>
              <a:rPr lang="nl-NL"/>
              <a:t>Tweede niveau</a:t>
            </a:r>
          </a:p>
          <a:p>
            <a:pPr lvl="2"/>
            <a:r>
              <a:rPr lang="nl-NL"/>
              <a:t>Derde niveau</a:t>
            </a:r>
          </a:p>
          <a:p>
            <a:pPr lvl="3"/>
            <a:r>
              <a:rPr lang="nl-NL"/>
              <a:t>Vierde niveau</a:t>
            </a:r>
          </a:p>
        </p:txBody>
      </p:sp>
      <p:sp>
        <p:nvSpPr>
          <p:cNvPr id="17" name="Content Placeholder 9">
            <a:extLst>
              <a:ext uri="{FF2B5EF4-FFF2-40B4-BE49-F238E27FC236}">
                <a16:creationId xmlns:a16="http://schemas.microsoft.com/office/drawing/2014/main" id="{74F37136-EFBA-CACD-4AF5-33BA4F0204BB}"/>
              </a:ext>
            </a:extLst>
          </p:cNvPr>
          <p:cNvSpPr>
            <a:spLocks noGrp="1"/>
          </p:cNvSpPr>
          <p:nvPr>
            <p:ph sz="quarter" idx="32" hasCustomPrompt="1"/>
          </p:nvPr>
        </p:nvSpPr>
        <p:spPr>
          <a:xfrm>
            <a:off x="9820248" y="1464959"/>
            <a:ext cx="1645920" cy="283938"/>
          </a:xfrm>
          <a:prstGeom prst="rect">
            <a:avLst/>
          </a:prstGeom>
        </p:spPr>
        <p:txBody>
          <a:bodyPr lIns="0" tIns="0" rIns="0" bIns="0" numCol="1" anchor="b">
            <a:noAutofit/>
          </a:bodyPr>
          <a:lstStyle>
            <a:lvl1pPr>
              <a:defRPr sz="1600">
                <a:solidFill>
                  <a:schemeClr val="tx2"/>
                </a:solidFill>
              </a:defRPr>
            </a:lvl1pPr>
            <a:lvl2pPr>
              <a:defRPr sz="1200"/>
            </a:lvl2pPr>
            <a:lvl3pPr>
              <a:defRPr sz="1200"/>
            </a:lvl3pPr>
            <a:lvl4pPr>
              <a:defRPr sz="1200"/>
            </a:lvl4pPr>
            <a:lvl5pPr>
              <a:defRPr sz="1200"/>
            </a:lvl5pPr>
          </a:lstStyle>
          <a:p>
            <a:pPr lvl="0"/>
            <a:r>
              <a:rPr lang="nl-NL"/>
              <a:t>Title</a:t>
            </a:r>
            <a:endParaRPr lang="nl-NL" dirty="0"/>
          </a:p>
        </p:txBody>
      </p:sp>
      <p:sp>
        <p:nvSpPr>
          <p:cNvPr id="18" name="Text Placeholder 5">
            <a:extLst>
              <a:ext uri="{FF2B5EF4-FFF2-40B4-BE49-F238E27FC236}">
                <a16:creationId xmlns:a16="http://schemas.microsoft.com/office/drawing/2014/main" id="{98A7E8AE-38C7-40AE-6F39-70AA4AE50FD9}"/>
              </a:ext>
            </a:extLst>
          </p:cNvPr>
          <p:cNvSpPr>
            <a:spLocks noGrp="1"/>
          </p:cNvSpPr>
          <p:nvPr>
            <p:ph type="body" sz="quarter" idx="33" hasCustomPrompt="1"/>
          </p:nvPr>
        </p:nvSpPr>
        <p:spPr>
          <a:xfrm>
            <a:off x="442913" y="342900"/>
            <a:ext cx="11306175" cy="215900"/>
          </a:xfrm>
          <a:prstGeom prst="rect">
            <a:avLst/>
          </a:prstGeom>
        </p:spPr>
        <p:txBody>
          <a:bodyPr lIns="0" tIns="0" rIns="0" bIns="0"/>
          <a:lstStyle>
            <a:lvl1pPr>
              <a:defRPr sz="1400">
                <a:solidFill>
                  <a:schemeClr val="bg2"/>
                </a:solidFill>
                <a:latin typeface="Barlow" panose="00000500000000000000" pitchFamily="2" charset="0"/>
              </a:defRPr>
            </a:lvl1pPr>
          </a:lstStyle>
          <a:p>
            <a:pPr lvl="0"/>
            <a:r>
              <a:rPr lang="nl-NL"/>
              <a:t>Click to add subtitle</a:t>
            </a:r>
            <a:endParaRPr lang="nl-NL" dirty="0"/>
          </a:p>
        </p:txBody>
      </p:sp>
    </p:spTree>
    <p:extLst>
      <p:ext uri="{BB962C8B-B14F-4D97-AF65-F5344CB8AC3E}">
        <p14:creationId xmlns:p14="http://schemas.microsoft.com/office/powerpoint/2010/main" val="2398016318"/>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mall shape with 3 columns">
    <p:spTree>
      <p:nvGrpSpPr>
        <p:cNvPr id="1" name=""/>
        <p:cNvGrpSpPr/>
        <p:nvPr/>
      </p:nvGrpSpPr>
      <p:grpSpPr>
        <a:xfrm>
          <a:off x="0" y="0"/>
          <a:ext cx="0" cy="0"/>
          <a:chOff x="0" y="0"/>
          <a:chExt cx="0" cy="0"/>
        </a:xfrm>
      </p:grpSpPr>
      <p:sp>
        <p:nvSpPr>
          <p:cNvPr id="4" name="Placeholder 1">
            <a:extLst>
              <a:ext uri="{FF2B5EF4-FFF2-40B4-BE49-F238E27FC236}">
                <a16:creationId xmlns:a16="http://schemas.microsoft.com/office/drawing/2014/main" id="{D81B06B2-8576-F897-D0CF-07B4A4380865}"/>
              </a:ext>
            </a:extLst>
          </p:cNvPr>
          <p:cNvSpPr/>
          <p:nvPr userDrawn="1"/>
        </p:nvSpPr>
        <p:spPr>
          <a:xfrm rot="5400000">
            <a:off x="-1733224" y="1733224"/>
            <a:ext cx="5976228" cy="2509779"/>
          </a:xfrm>
          <a:prstGeom prst="snip1Rect">
            <a:avLst>
              <a:gd name="adj" fmla="val 16246"/>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144000" tIns="72000" rIns="72000" bIns="144000" rtlCol="0" anchor="t"/>
          <a:lstStyle/>
          <a:p>
            <a:pPr>
              <a:lnSpc>
                <a:spcPct val="115000"/>
              </a:lnSpc>
              <a:spcBef>
                <a:spcPts val="400"/>
              </a:spcBef>
              <a:spcAft>
                <a:spcPts val="400"/>
              </a:spcAft>
            </a:pPr>
            <a:endParaRPr lang="nl-NL" sz="1400" dirty="0">
              <a:solidFill>
                <a:schemeClr val="tx1"/>
              </a:solidFill>
            </a:endParaRPr>
          </a:p>
        </p:txBody>
      </p:sp>
      <p:sp>
        <p:nvSpPr>
          <p:cNvPr id="5" name="Placeholder">
            <a:extLst>
              <a:ext uri="{FF2B5EF4-FFF2-40B4-BE49-F238E27FC236}">
                <a16:creationId xmlns:a16="http://schemas.microsoft.com/office/drawing/2014/main" id="{20AEA1F8-9014-FF8F-4D77-60CD6CAA4CC0}"/>
              </a:ext>
            </a:extLst>
          </p:cNvPr>
          <p:cNvSpPr>
            <a:spLocks noGrp="1"/>
          </p:cNvSpPr>
          <p:nvPr>
            <p:ph idx="1" hasCustomPrompt="1"/>
          </p:nvPr>
        </p:nvSpPr>
        <p:spPr>
          <a:xfrm>
            <a:off x="3000149" y="2376961"/>
            <a:ext cx="2587752" cy="3757839"/>
          </a:xfrm>
          <a:prstGeom prst="rect">
            <a:avLst/>
          </a:prstGeom>
        </p:spPr>
        <p:txBody>
          <a:bodyPr lIns="0" tIns="0" rIns="0" bIns="0" numCol="1" spcCol="288000">
            <a:noAutofit/>
          </a:bodyPr>
          <a:lstStyle>
            <a:lvl1pPr>
              <a:lnSpc>
                <a:spcPct val="100000"/>
              </a:lnSpc>
              <a:spcBef>
                <a:spcPts val="400"/>
              </a:spcBef>
              <a:spcAft>
                <a:spcPts val="400"/>
              </a:spcAft>
              <a:defRPr sz="1400">
                <a:solidFill>
                  <a:schemeClr val="bg2"/>
                </a:solidFill>
              </a:defRPr>
            </a:lvl1pPr>
            <a:lvl2pPr marL="180975" indent="-180975">
              <a:lnSpc>
                <a:spcPct val="100000"/>
              </a:lnSpc>
              <a:spcBef>
                <a:spcPts val="400"/>
              </a:spcBef>
              <a:spcAft>
                <a:spcPts val="400"/>
              </a:spcAft>
              <a:buSzPct val="100000"/>
              <a:defRPr lang="en-GB" sz="1400" kern="1200" dirty="0">
                <a:solidFill>
                  <a:schemeClr val="bg2"/>
                </a:solidFill>
                <a:latin typeface="+mn-lt"/>
                <a:ea typeface="+mn-ea"/>
                <a:cs typeface="+mn-cs"/>
              </a:defRPr>
            </a:lvl2pPr>
            <a:lvl3pPr>
              <a:lnSpc>
                <a:spcPct val="100000"/>
              </a:lnSpc>
              <a:spcBef>
                <a:spcPts val="400"/>
              </a:spcBef>
              <a:spcAft>
                <a:spcPts val="400"/>
              </a:spcAft>
              <a:defRPr sz="1400">
                <a:solidFill>
                  <a:schemeClr val="bg2"/>
                </a:solidFill>
              </a:defRPr>
            </a:lvl3pPr>
            <a:lvl4pPr>
              <a:defRPr>
                <a:solidFill>
                  <a:schemeClr val="bg2"/>
                </a:solidFill>
              </a:defRPr>
            </a:lvl4pPr>
            <a:lvl5pPr>
              <a:defRPr>
                <a:solidFill>
                  <a:schemeClr val="bg2"/>
                </a:solidFill>
              </a:defRPr>
            </a:lvl5pPr>
          </a:lstStyle>
          <a:p>
            <a:pPr lvl="0"/>
            <a:r>
              <a:rPr lang="nl-NL" dirty="0" err="1"/>
              <a:t>Your</a:t>
            </a:r>
            <a:r>
              <a:rPr lang="nl-NL" dirty="0"/>
              <a:t> </a:t>
            </a:r>
            <a:r>
              <a:rPr lang="nl-NL" dirty="0" err="1"/>
              <a:t>text</a:t>
            </a:r>
            <a:r>
              <a:rPr lang="nl-NL" dirty="0"/>
              <a: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nl-NL" dirty="0" err="1"/>
              <a:t>Text</a:t>
            </a:r>
            <a:r>
              <a:rPr lang="nl-NL" dirty="0"/>
              <a:t> level 1</a:t>
            </a:r>
          </a:p>
          <a:p>
            <a:pPr lvl="2"/>
            <a:r>
              <a:rPr lang="nl-NL" dirty="0" err="1"/>
              <a:t>Text</a:t>
            </a:r>
            <a:r>
              <a:rPr lang="nl-NL" dirty="0"/>
              <a:t> level 2</a:t>
            </a:r>
          </a:p>
        </p:txBody>
      </p:sp>
      <p:sp>
        <p:nvSpPr>
          <p:cNvPr id="6" name="Placeholder">
            <a:extLst>
              <a:ext uri="{FF2B5EF4-FFF2-40B4-BE49-F238E27FC236}">
                <a16:creationId xmlns:a16="http://schemas.microsoft.com/office/drawing/2014/main" id="{63C573C4-087E-B539-C627-5C030C64C0C9}"/>
              </a:ext>
            </a:extLst>
          </p:cNvPr>
          <p:cNvSpPr>
            <a:spLocks noGrp="1"/>
          </p:cNvSpPr>
          <p:nvPr>
            <p:ph idx="12" hasCustomPrompt="1"/>
          </p:nvPr>
        </p:nvSpPr>
        <p:spPr>
          <a:xfrm>
            <a:off x="5952648" y="2376961"/>
            <a:ext cx="2587752" cy="3757839"/>
          </a:xfrm>
          <a:prstGeom prst="rect">
            <a:avLst/>
          </a:prstGeom>
        </p:spPr>
        <p:txBody>
          <a:bodyPr lIns="0" tIns="0" rIns="0" bIns="0" numCol="1" spcCol="288000">
            <a:noAutofit/>
          </a:bodyPr>
          <a:lstStyle>
            <a:lvl1pPr>
              <a:lnSpc>
                <a:spcPct val="100000"/>
              </a:lnSpc>
              <a:spcBef>
                <a:spcPts val="400"/>
              </a:spcBef>
              <a:spcAft>
                <a:spcPts val="400"/>
              </a:spcAft>
              <a:defRPr sz="1400">
                <a:solidFill>
                  <a:schemeClr val="bg2"/>
                </a:solidFill>
              </a:defRPr>
            </a:lvl1pPr>
            <a:lvl2pPr marL="180975" indent="-180975">
              <a:lnSpc>
                <a:spcPct val="100000"/>
              </a:lnSpc>
              <a:spcBef>
                <a:spcPts val="400"/>
              </a:spcBef>
              <a:spcAft>
                <a:spcPts val="400"/>
              </a:spcAft>
              <a:buSzPct val="100000"/>
              <a:defRPr lang="en-GB" sz="1400" kern="1200" dirty="0">
                <a:solidFill>
                  <a:schemeClr val="bg2"/>
                </a:solidFill>
                <a:latin typeface="+mn-lt"/>
                <a:ea typeface="+mn-ea"/>
                <a:cs typeface="+mn-cs"/>
              </a:defRPr>
            </a:lvl2pPr>
            <a:lvl3pPr>
              <a:lnSpc>
                <a:spcPct val="100000"/>
              </a:lnSpc>
              <a:spcBef>
                <a:spcPts val="400"/>
              </a:spcBef>
              <a:spcAft>
                <a:spcPts val="400"/>
              </a:spcAft>
              <a:defRPr sz="1400">
                <a:solidFill>
                  <a:schemeClr val="bg2"/>
                </a:solidFill>
              </a:defRPr>
            </a:lvl3pPr>
            <a:lvl4pPr>
              <a:defRPr>
                <a:solidFill>
                  <a:schemeClr val="bg2"/>
                </a:solidFill>
              </a:defRPr>
            </a:lvl4pPr>
            <a:lvl5pPr>
              <a:defRPr>
                <a:solidFill>
                  <a:schemeClr val="bg2"/>
                </a:solidFill>
              </a:defRPr>
            </a:lvl5pPr>
          </a:lstStyle>
          <a:p>
            <a:pPr lvl="0"/>
            <a:r>
              <a:rPr lang="nl-NL" dirty="0" err="1"/>
              <a:t>Your</a:t>
            </a:r>
            <a:r>
              <a:rPr lang="nl-NL" dirty="0"/>
              <a:t> </a:t>
            </a:r>
            <a:r>
              <a:rPr lang="nl-NL" dirty="0" err="1"/>
              <a:t>text</a:t>
            </a:r>
            <a:r>
              <a:rPr lang="nl-NL" dirty="0"/>
              <a: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nl-NL" dirty="0" err="1"/>
              <a:t>Text</a:t>
            </a:r>
            <a:r>
              <a:rPr lang="nl-NL" dirty="0"/>
              <a:t> level 1</a:t>
            </a:r>
          </a:p>
          <a:p>
            <a:pPr lvl="2"/>
            <a:r>
              <a:rPr lang="nl-NL" dirty="0" err="1"/>
              <a:t>Text</a:t>
            </a:r>
            <a:r>
              <a:rPr lang="nl-NL" dirty="0"/>
              <a:t> level 2</a:t>
            </a:r>
          </a:p>
        </p:txBody>
      </p:sp>
      <p:sp>
        <p:nvSpPr>
          <p:cNvPr id="7" name="Placeholder">
            <a:extLst>
              <a:ext uri="{FF2B5EF4-FFF2-40B4-BE49-F238E27FC236}">
                <a16:creationId xmlns:a16="http://schemas.microsoft.com/office/drawing/2014/main" id="{68CF7B6A-BA9C-5F06-09C4-A4D876B5A705}"/>
              </a:ext>
            </a:extLst>
          </p:cNvPr>
          <p:cNvSpPr>
            <a:spLocks noGrp="1"/>
          </p:cNvSpPr>
          <p:nvPr>
            <p:ph idx="13" hasCustomPrompt="1"/>
          </p:nvPr>
        </p:nvSpPr>
        <p:spPr>
          <a:xfrm>
            <a:off x="8896137" y="2376961"/>
            <a:ext cx="2587752" cy="3757839"/>
          </a:xfrm>
          <a:prstGeom prst="rect">
            <a:avLst/>
          </a:prstGeom>
        </p:spPr>
        <p:txBody>
          <a:bodyPr lIns="0" tIns="0" rIns="0" bIns="0" numCol="1" spcCol="288000">
            <a:noAutofit/>
          </a:bodyPr>
          <a:lstStyle>
            <a:lvl1pPr>
              <a:lnSpc>
                <a:spcPct val="100000"/>
              </a:lnSpc>
              <a:spcBef>
                <a:spcPts val="400"/>
              </a:spcBef>
              <a:spcAft>
                <a:spcPts val="400"/>
              </a:spcAft>
              <a:defRPr sz="1400">
                <a:solidFill>
                  <a:schemeClr val="bg2"/>
                </a:solidFill>
              </a:defRPr>
            </a:lvl1pPr>
            <a:lvl2pPr marL="180975" indent="-180975">
              <a:lnSpc>
                <a:spcPct val="100000"/>
              </a:lnSpc>
              <a:spcBef>
                <a:spcPts val="400"/>
              </a:spcBef>
              <a:spcAft>
                <a:spcPts val="400"/>
              </a:spcAft>
              <a:buSzPct val="100000"/>
              <a:defRPr lang="en-GB" sz="1400" kern="1200" dirty="0">
                <a:solidFill>
                  <a:schemeClr val="bg2"/>
                </a:solidFill>
                <a:latin typeface="+mn-lt"/>
                <a:ea typeface="+mn-ea"/>
                <a:cs typeface="+mn-cs"/>
              </a:defRPr>
            </a:lvl2pPr>
            <a:lvl3pPr>
              <a:lnSpc>
                <a:spcPct val="100000"/>
              </a:lnSpc>
              <a:spcBef>
                <a:spcPts val="400"/>
              </a:spcBef>
              <a:spcAft>
                <a:spcPts val="400"/>
              </a:spcAft>
              <a:defRPr sz="1400">
                <a:solidFill>
                  <a:schemeClr val="bg2"/>
                </a:solidFill>
              </a:defRPr>
            </a:lvl3pPr>
            <a:lvl4pPr>
              <a:defRPr>
                <a:solidFill>
                  <a:schemeClr val="bg2"/>
                </a:solidFill>
              </a:defRPr>
            </a:lvl4pPr>
            <a:lvl5pPr>
              <a:defRPr>
                <a:solidFill>
                  <a:schemeClr val="bg2"/>
                </a:solidFill>
              </a:defRPr>
            </a:lvl5pPr>
          </a:lstStyle>
          <a:p>
            <a:pPr lvl="0"/>
            <a:r>
              <a:rPr lang="nl-NL" dirty="0" err="1"/>
              <a:t>Your</a:t>
            </a:r>
            <a:r>
              <a:rPr lang="nl-NL" dirty="0"/>
              <a:t> </a:t>
            </a:r>
            <a:r>
              <a:rPr lang="nl-NL" dirty="0" err="1"/>
              <a:t>text</a:t>
            </a:r>
            <a:r>
              <a:rPr lang="nl-NL" dirty="0"/>
              <a: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nl-NL" dirty="0" err="1"/>
              <a:t>Text</a:t>
            </a:r>
            <a:r>
              <a:rPr lang="nl-NL" dirty="0"/>
              <a:t> level 1</a:t>
            </a:r>
          </a:p>
          <a:p>
            <a:pPr lvl="2"/>
            <a:r>
              <a:rPr lang="nl-NL" dirty="0" err="1"/>
              <a:t>Text</a:t>
            </a:r>
            <a:r>
              <a:rPr lang="nl-NL" dirty="0"/>
              <a:t> level 2</a:t>
            </a:r>
          </a:p>
        </p:txBody>
      </p:sp>
      <p:sp>
        <p:nvSpPr>
          <p:cNvPr id="22" name="Text Placeholder 21">
            <a:extLst>
              <a:ext uri="{FF2B5EF4-FFF2-40B4-BE49-F238E27FC236}">
                <a16:creationId xmlns:a16="http://schemas.microsoft.com/office/drawing/2014/main" id="{23F8FBC4-CAC3-833D-F6CE-0BE40374AC88}"/>
              </a:ext>
            </a:extLst>
          </p:cNvPr>
          <p:cNvSpPr>
            <a:spLocks noGrp="1"/>
          </p:cNvSpPr>
          <p:nvPr>
            <p:ph type="body" sz="quarter" idx="14" hasCustomPrompt="1"/>
          </p:nvPr>
        </p:nvSpPr>
        <p:spPr>
          <a:xfrm>
            <a:off x="2999788" y="726239"/>
            <a:ext cx="8749300" cy="465137"/>
          </a:xfrm>
          <a:prstGeom prst="rect">
            <a:avLst/>
          </a:prstGeom>
        </p:spPr>
        <p:txBody>
          <a:bodyPr lIns="0" tIns="0" rIns="0" bIns="0">
            <a:noAutofit/>
          </a:bodyPr>
          <a:lstStyle>
            <a:lvl1pPr>
              <a:lnSpc>
                <a:spcPct val="100000"/>
              </a:lnSpc>
              <a:spcBef>
                <a:spcPts val="400"/>
              </a:spcBef>
              <a:spcAft>
                <a:spcPts val="400"/>
              </a:spcAft>
              <a:defRPr sz="2800" b="1">
                <a:solidFill>
                  <a:schemeClr val="bg2"/>
                </a:solidFill>
              </a:defRPr>
            </a:lvl1pPr>
          </a:lstStyle>
          <a:p>
            <a:pPr lvl="0"/>
            <a:r>
              <a:rPr lang="nl-NL" dirty="0"/>
              <a:t>Click </a:t>
            </a:r>
            <a:r>
              <a:rPr lang="nl-NL" dirty="0" err="1"/>
              <a:t>to</a:t>
            </a:r>
            <a:r>
              <a:rPr lang="nl-NL" dirty="0"/>
              <a:t> </a:t>
            </a:r>
            <a:r>
              <a:rPr lang="nl-NL" dirty="0" err="1"/>
              <a:t>add</a:t>
            </a:r>
            <a:r>
              <a:rPr lang="nl-NL" dirty="0"/>
              <a:t> </a:t>
            </a:r>
            <a:r>
              <a:rPr lang="nl-NL" dirty="0" err="1"/>
              <a:t>title</a:t>
            </a:r>
            <a:endParaRPr lang="nl-NL" dirty="0"/>
          </a:p>
        </p:txBody>
      </p:sp>
      <p:sp>
        <p:nvSpPr>
          <p:cNvPr id="8" name="TextBox 7">
            <a:extLst>
              <a:ext uri="{FF2B5EF4-FFF2-40B4-BE49-F238E27FC236}">
                <a16:creationId xmlns:a16="http://schemas.microsoft.com/office/drawing/2014/main" id="{E9D3FF25-B065-B6C3-6286-4ECF997F4828}"/>
              </a:ext>
            </a:extLst>
          </p:cNvPr>
          <p:cNvSpPr txBox="1"/>
          <p:nvPr userDrawn="1"/>
        </p:nvSpPr>
        <p:spPr>
          <a:xfrm>
            <a:off x="11697523" y="6329670"/>
            <a:ext cx="409584" cy="317340"/>
          </a:xfrm>
          <a:prstGeom prst="rect">
            <a:avLst/>
          </a:prstGeom>
        </p:spPr>
        <p:txBody>
          <a:bodyPr vert="horz" wrap="none" lIns="0" tIns="0" rIns="0" bIns="0" rtlCol="0" anchor="b">
            <a:normAutofit/>
          </a:bodyPr>
          <a:lstStyle/>
          <a:p>
            <a:pPr marL="0" algn="r" defTabSz="1232361" rtl="0" eaLnBrk="1" latinLnBrk="0" hangingPunct="1">
              <a:lnSpc>
                <a:spcPct val="85000"/>
              </a:lnSpc>
              <a:spcBef>
                <a:spcPts val="272"/>
              </a:spcBef>
            </a:pPr>
            <a:fld id="{01990C03-C3A3-48FE-AF6D-3AE397C89625}" type="slidenum">
              <a:rPr lang="nl-NL" sz="700" kern="1200" noProof="0" smtClean="0">
                <a:solidFill>
                  <a:schemeClr val="tx1">
                    <a:lumMod val="50000"/>
                    <a:lumOff val="50000"/>
                  </a:schemeClr>
                </a:solidFill>
                <a:latin typeface="+mn-lt"/>
                <a:ea typeface="+mn-ea"/>
                <a:cs typeface="+mn-cs"/>
              </a:rPr>
              <a:pPr marL="0" algn="r" defTabSz="1232361" rtl="0" eaLnBrk="1" latinLnBrk="0" hangingPunct="1">
                <a:lnSpc>
                  <a:spcPct val="85000"/>
                </a:lnSpc>
                <a:spcBef>
                  <a:spcPts val="272"/>
                </a:spcBef>
              </a:pPr>
              <a:t>‹nr.›</a:t>
            </a:fld>
            <a:endParaRPr lang="nl-NL" sz="700" kern="1200" noProof="0" dirty="0">
              <a:solidFill>
                <a:schemeClr val="tx1">
                  <a:lumMod val="50000"/>
                  <a:lumOff val="50000"/>
                </a:schemeClr>
              </a:solidFill>
              <a:latin typeface="+mn-lt"/>
              <a:ea typeface="+mn-ea"/>
              <a:cs typeface="+mn-cs"/>
            </a:endParaRPr>
          </a:p>
        </p:txBody>
      </p:sp>
      <p:pic>
        <p:nvPicPr>
          <p:cNvPr id="9" name="Picture 8">
            <a:extLst>
              <a:ext uri="{FF2B5EF4-FFF2-40B4-BE49-F238E27FC236}">
                <a16:creationId xmlns:a16="http://schemas.microsoft.com/office/drawing/2014/main" id="{2C882FA7-6EBA-D59E-B3B2-2C446AB2816B}"/>
              </a:ext>
            </a:extLst>
          </p:cNvPr>
          <p:cNvPicPr>
            <a:picLocks noChangeAspect="1"/>
          </p:cNvPicPr>
          <p:nvPr userDrawn="1"/>
        </p:nvPicPr>
        <p:blipFill>
          <a:blip r:embed="rId2"/>
          <a:stretch>
            <a:fillRect/>
          </a:stretch>
        </p:blipFill>
        <p:spPr>
          <a:xfrm>
            <a:off x="11188543" y="6300405"/>
            <a:ext cx="736506" cy="415050"/>
          </a:xfrm>
          <a:prstGeom prst="rect">
            <a:avLst/>
          </a:prstGeom>
        </p:spPr>
      </p:pic>
      <p:sp>
        <p:nvSpPr>
          <p:cNvPr id="10" name="Rectangle 9">
            <a:extLst>
              <a:ext uri="{FF2B5EF4-FFF2-40B4-BE49-F238E27FC236}">
                <a16:creationId xmlns:a16="http://schemas.microsoft.com/office/drawing/2014/main" id="{66C4C4CD-26D1-C735-53FD-26ED927AE641}"/>
              </a:ext>
            </a:extLst>
          </p:cNvPr>
          <p:cNvSpPr/>
          <p:nvPr userDrawn="1"/>
        </p:nvSpPr>
        <p:spPr>
          <a:xfrm>
            <a:off x="10205055" y="6422718"/>
            <a:ext cx="878767" cy="224292"/>
          </a:xfrm>
          <a:prstGeom prst="rect">
            <a:avLst/>
          </a:prstGeom>
        </p:spPr>
        <p:txBody>
          <a:bodyPr vert="horz" wrap="none" lIns="0" tIns="0" rIns="0" bIns="0" rtlCol="0" anchor="b">
            <a:normAutofit/>
          </a:bodyPr>
          <a:lstStyle/>
          <a:p>
            <a:pPr lvl="0" algn="r" defTabSz="1232361">
              <a:lnSpc>
                <a:spcPct val="85000"/>
              </a:lnSpc>
              <a:spcBef>
                <a:spcPts val="272"/>
              </a:spcBef>
            </a:pPr>
            <a:r>
              <a:rPr lang="nl-NL" sz="700" dirty="0">
                <a:solidFill>
                  <a:schemeClr val="tx1">
                    <a:lumMod val="50000"/>
                    <a:lumOff val="50000"/>
                  </a:schemeClr>
                </a:solidFill>
                <a:latin typeface="+mn-lt"/>
              </a:rPr>
              <a:t>© 2025</a:t>
            </a:r>
          </a:p>
        </p:txBody>
      </p:sp>
      <p:sp>
        <p:nvSpPr>
          <p:cNvPr id="2" name="Text Placeholder 5">
            <a:extLst>
              <a:ext uri="{FF2B5EF4-FFF2-40B4-BE49-F238E27FC236}">
                <a16:creationId xmlns:a16="http://schemas.microsoft.com/office/drawing/2014/main" id="{F7B6BA4E-D044-3614-457A-5E584F1E08A7}"/>
              </a:ext>
            </a:extLst>
          </p:cNvPr>
          <p:cNvSpPr>
            <a:spLocks noGrp="1"/>
          </p:cNvSpPr>
          <p:nvPr>
            <p:ph type="body" sz="quarter" idx="22" hasCustomPrompt="1"/>
          </p:nvPr>
        </p:nvSpPr>
        <p:spPr>
          <a:xfrm>
            <a:off x="2999788" y="342900"/>
            <a:ext cx="8749300" cy="215900"/>
          </a:xfrm>
          <a:prstGeom prst="rect">
            <a:avLst/>
          </a:prstGeom>
        </p:spPr>
        <p:txBody>
          <a:bodyPr lIns="0" tIns="0" rIns="0" bIns="0"/>
          <a:lstStyle>
            <a:lvl1pPr>
              <a:defRPr sz="1400">
                <a:solidFill>
                  <a:schemeClr val="bg2"/>
                </a:solidFill>
                <a:latin typeface="Barlow" panose="00000500000000000000" pitchFamily="2" charset="0"/>
              </a:defRPr>
            </a:lvl1pPr>
          </a:lstStyle>
          <a:p>
            <a:pPr lvl="0"/>
            <a:r>
              <a:rPr lang="nl-NL"/>
              <a:t>Click to add subtitle</a:t>
            </a:r>
            <a:endParaRPr lang="nl-NL" dirty="0"/>
          </a:p>
        </p:txBody>
      </p:sp>
      <p:sp>
        <p:nvSpPr>
          <p:cNvPr id="13" name="Text Placeholder 12">
            <a:extLst>
              <a:ext uri="{FF2B5EF4-FFF2-40B4-BE49-F238E27FC236}">
                <a16:creationId xmlns:a16="http://schemas.microsoft.com/office/drawing/2014/main" id="{AAA55434-3F03-5C7C-43BD-CA0BCA448FC3}"/>
              </a:ext>
            </a:extLst>
          </p:cNvPr>
          <p:cNvSpPr>
            <a:spLocks noGrp="1"/>
          </p:cNvSpPr>
          <p:nvPr>
            <p:ph type="body" sz="quarter" idx="23" hasCustomPrompt="1"/>
          </p:nvPr>
        </p:nvSpPr>
        <p:spPr>
          <a:xfrm>
            <a:off x="114947" y="1917577"/>
            <a:ext cx="2281238" cy="2228973"/>
          </a:xfrm>
          <a:prstGeom prst="rect">
            <a:avLst/>
          </a:prstGeom>
        </p:spPr>
        <p:txBody>
          <a:bodyPr/>
          <a:lstStyle>
            <a:lvl1pPr>
              <a:defRPr sz="3200" b="1">
                <a:solidFill>
                  <a:schemeClr val="bg1"/>
                </a:solidFill>
              </a:defRPr>
            </a:lvl1pPr>
            <a:lvl2pPr>
              <a:defRPr sz="3200">
                <a:solidFill>
                  <a:schemeClr val="bg1"/>
                </a:solidFill>
              </a:defRPr>
            </a:lvl2pPr>
            <a:lvl3pPr>
              <a:defRPr sz="3200">
                <a:solidFill>
                  <a:schemeClr val="bg1"/>
                </a:solidFill>
              </a:defRPr>
            </a:lvl3pPr>
            <a:lvl4pPr>
              <a:defRPr sz="3200">
                <a:solidFill>
                  <a:schemeClr val="bg1"/>
                </a:solidFill>
              </a:defRPr>
            </a:lvl4pPr>
            <a:lvl5pPr>
              <a:defRPr sz="3200">
                <a:solidFill>
                  <a:schemeClr val="bg1"/>
                </a:solidFill>
              </a:defRPr>
            </a:lvl5pPr>
          </a:lstStyle>
          <a:p>
            <a:pPr lvl="0"/>
            <a:r>
              <a:rPr lang="nl-NL"/>
              <a:t>YOUR TEXT HERE</a:t>
            </a:r>
            <a:endParaRPr lang="nl-NL" dirty="0"/>
          </a:p>
        </p:txBody>
      </p:sp>
    </p:spTree>
    <p:extLst>
      <p:ext uri="{BB962C8B-B14F-4D97-AF65-F5344CB8AC3E}">
        <p14:creationId xmlns:p14="http://schemas.microsoft.com/office/powerpoint/2010/main" val="1045875265"/>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DDEDDF"/>
        </a:solidFill>
        <a:effectLst/>
      </p:bgPr>
    </p:bg>
    <p:spTree>
      <p:nvGrpSpPr>
        <p:cNvPr id="1" name=""/>
        <p:cNvGrpSpPr/>
        <p:nvPr/>
      </p:nvGrpSpPr>
      <p:grpSpPr>
        <a:xfrm>
          <a:off x="0" y="0"/>
          <a:ext cx="0" cy="0"/>
          <a:chOff x="0" y="0"/>
          <a:chExt cx="0" cy="0"/>
        </a:xfrm>
      </p:grpSpPr>
      <p:sp>
        <p:nvSpPr>
          <p:cNvPr id="2" name="Title" descr="Header">
            <a:extLst>
              <a:ext uri="{FF2B5EF4-FFF2-40B4-BE49-F238E27FC236}">
                <a16:creationId xmlns:a16="http://schemas.microsoft.com/office/drawing/2014/main" id="{451F5451-CC20-46A2-802F-F9D60C2A61E7}"/>
              </a:ext>
            </a:extLst>
          </p:cNvPr>
          <p:cNvSpPr>
            <a:spLocks noGrp="1"/>
          </p:cNvSpPr>
          <p:nvPr>
            <p:ph type="title"/>
          </p:nvPr>
        </p:nvSpPr>
        <p:spPr>
          <a:xfrm>
            <a:off x="444000" y="692149"/>
            <a:ext cx="11304000" cy="756000"/>
          </a:xfrm>
          <a:prstGeom prst="rect">
            <a:avLst/>
          </a:prstGeom>
        </p:spPr>
        <p:txBody>
          <a:bodyPr vert="horz" wrap="square" lIns="0" tIns="0" rIns="0" bIns="0" rtlCol="0" anchor="t">
            <a:noAutofit/>
          </a:bodyPr>
          <a:lstStyle/>
          <a:p>
            <a:r>
              <a:rPr lang="nl-NL" dirty="0" err="1"/>
              <a:t>Title</a:t>
            </a:r>
            <a:r>
              <a:rPr lang="nl-NL" dirty="0"/>
              <a:t> of </a:t>
            </a:r>
            <a:r>
              <a:rPr lang="nl-NL" dirty="0" err="1"/>
              <a:t>the</a:t>
            </a:r>
            <a:r>
              <a:rPr lang="nl-NL" dirty="0"/>
              <a:t> slide – </a:t>
            </a:r>
            <a:r>
              <a:rPr lang="nl-NL" dirty="0" err="1"/>
              <a:t>Two</a:t>
            </a:r>
            <a:r>
              <a:rPr lang="nl-NL" dirty="0"/>
              <a:t> </a:t>
            </a:r>
            <a:r>
              <a:rPr lang="nl-NL" dirty="0" err="1"/>
              <a:t>lines</a:t>
            </a:r>
            <a:endParaRPr lang="nl-NL" dirty="0"/>
          </a:p>
        </p:txBody>
      </p:sp>
      <p:pic>
        <p:nvPicPr>
          <p:cNvPr id="7" name="Revision_img_OK" descr="A picture containing object, clock&#10;&#10;Description automatically generated" hidden="1">
            <a:extLst>
              <a:ext uri="{FF2B5EF4-FFF2-40B4-BE49-F238E27FC236}">
                <a16:creationId xmlns:a16="http://schemas.microsoft.com/office/drawing/2014/main" id="{CCB19B11-19FE-CF3F-9BE4-98C8127F47E2}"/>
              </a:ext>
            </a:extLst>
          </p:cNvPr>
          <p:cNvPicPr>
            <a:picLocks noChangeAspect="1"/>
          </p:cNvPicPr>
          <p:nvPr userDrawn="1"/>
        </p:nvPicPr>
        <p:blipFill>
          <a:blip r:embed="rId26" cstate="email">
            <a:extLst>
              <a:ext uri="{28A0092B-C50C-407E-A947-70E740481C1C}">
                <a14:useLocalDpi xmlns:a14="http://schemas.microsoft.com/office/drawing/2010/main"/>
              </a:ext>
            </a:extLst>
          </a:blip>
          <a:stretch>
            <a:fillRect/>
          </a:stretch>
        </p:blipFill>
        <p:spPr>
          <a:xfrm>
            <a:off x="11472000" y="0"/>
            <a:ext cx="720000" cy="720000"/>
          </a:xfrm>
          <a:prstGeom prst="rect">
            <a:avLst/>
          </a:prstGeom>
        </p:spPr>
      </p:pic>
      <p:pic>
        <p:nvPicPr>
          <p:cNvPr id="8" name="Revision_img_REV" descr="A picture containing object, clock&#10;&#10;Description automatically generated" hidden="1">
            <a:extLst>
              <a:ext uri="{FF2B5EF4-FFF2-40B4-BE49-F238E27FC236}">
                <a16:creationId xmlns:a16="http://schemas.microsoft.com/office/drawing/2014/main" id="{DF921402-0BC6-60AE-1D2A-36272ABEBB1F}"/>
              </a:ext>
            </a:extLst>
          </p:cNvPr>
          <p:cNvPicPr>
            <a:picLocks noChangeAspect="1"/>
          </p:cNvPicPr>
          <p:nvPr userDrawn="1"/>
        </p:nvPicPr>
        <p:blipFill>
          <a:blip r:embed="rId27" cstate="email">
            <a:extLst>
              <a:ext uri="{28A0092B-C50C-407E-A947-70E740481C1C}">
                <a14:useLocalDpi xmlns:a14="http://schemas.microsoft.com/office/drawing/2010/main"/>
              </a:ext>
            </a:extLst>
          </a:blip>
          <a:stretch>
            <a:fillRect/>
          </a:stretch>
        </p:blipFill>
        <p:spPr>
          <a:xfrm>
            <a:off x="11472000" y="0"/>
            <a:ext cx="720000" cy="720000"/>
          </a:xfrm>
          <a:prstGeom prst="rect">
            <a:avLst/>
          </a:prstGeom>
        </p:spPr>
      </p:pic>
      <p:pic>
        <p:nvPicPr>
          <p:cNvPr id="11" name="Revision_img_PEND" descr="A close up of a clock&#10;&#10;Description automatically generated" hidden="1">
            <a:extLst>
              <a:ext uri="{FF2B5EF4-FFF2-40B4-BE49-F238E27FC236}">
                <a16:creationId xmlns:a16="http://schemas.microsoft.com/office/drawing/2014/main" id="{89995162-CDC0-DB03-87D8-CBF759AD3761}"/>
              </a:ext>
            </a:extLst>
          </p:cNvPr>
          <p:cNvPicPr>
            <a:picLocks noChangeAspect="1"/>
          </p:cNvPicPr>
          <p:nvPr userDrawn="1"/>
        </p:nvPicPr>
        <p:blipFill>
          <a:blip r:embed="rId28" cstate="email">
            <a:extLst>
              <a:ext uri="{28A0092B-C50C-407E-A947-70E740481C1C}">
                <a14:useLocalDpi xmlns:a14="http://schemas.microsoft.com/office/drawing/2010/main"/>
              </a:ext>
            </a:extLst>
          </a:blip>
          <a:stretch>
            <a:fillRect/>
          </a:stretch>
        </p:blipFill>
        <p:spPr>
          <a:xfrm>
            <a:off x="11472000" y="0"/>
            <a:ext cx="720000" cy="720000"/>
          </a:xfrm>
          <a:prstGeom prst="rect">
            <a:avLst/>
          </a:prstGeom>
        </p:spPr>
      </p:pic>
      <p:graphicFrame>
        <p:nvGraphicFramePr>
          <p:cNvPr id="12" name="IpsosToolbar_Briefing_Slide" hidden="1">
            <a:extLst>
              <a:ext uri="{FF2B5EF4-FFF2-40B4-BE49-F238E27FC236}">
                <a16:creationId xmlns:a16="http://schemas.microsoft.com/office/drawing/2014/main" id="{0CB30CB8-2510-252C-2831-12F7BEC8B138}"/>
              </a:ext>
            </a:extLst>
          </p:cNvPr>
          <p:cNvGraphicFramePr>
            <a:graphicFrameLocks noGrp="1"/>
          </p:cNvGraphicFramePr>
          <p:nvPr userDrawn="1">
            <p:extLst>
              <p:ext uri="{D42A27DB-BD31-4B8C-83A1-F6EECF244321}">
                <p14:modId xmlns:p14="http://schemas.microsoft.com/office/powerpoint/2010/main" val="1213773153"/>
              </p:ext>
            </p:extLst>
          </p:nvPr>
        </p:nvGraphicFramePr>
        <p:xfrm>
          <a:off x="0" y="679520"/>
          <a:ext cx="4320000" cy="1440000"/>
        </p:xfrm>
        <a:graphic>
          <a:graphicData uri="http://schemas.openxmlformats.org/drawingml/2006/table">
            <a:tbl>
              <a:tblPr firstRow="1" bandRow="1"/>
              <a:tblGrid>
                <a:gridCol w="1584000">
                  <a:extLst>
                    <a:ext uri="{9D8B030D-6E8A-4147-A177-3AD203B41FA5}">
                      <a16:colId xmlns:a16="http://schemas.microsoft.com/office/drawing/2014/main" val="680429793"/>
                    </a:ext>
                  </a:extLst>
                </a:gridCol>
                <a:gridCol w="2736000">
                  <a:extLst>
                    <a:ext uri="{9D8B030D-6E8A-4147-A177-3AD203B41FA5}">
                      <a16:colId xmlns:a16="http://schemas.microsoft.com/office/drawing/2014/main" val="1717690144"/>
                    </a:ext>
                  </a:extLst>
                </a:gridCol>
              </a:tblGrid>
              <a:tr h="180000">
                <a:tc>
                  <a:txBody>
                    <a:bodyPr/>
                    <a:lstStyle>
                      <a:lvl1pPr marL="0" algn="l" defTabSz="914400" rtl="0" eaLnBrk="1" latinLnBrk="0" hangingPunct="1">
                        <a:defRPr sz="1800" kern="1200">
                          <a:solidFill>
                            <a:schemeClr val="tx1"/>
                          </a:solidFill>
                          <a:latin typeface="Arial Nova"/>
                        </a:defRPr>
                      </a:lvl1pPr>
                      <a:lvl2pPr marL="457200" algn="l" defTabSz="914400" rtl="0" eaLnBrk="1" latinLnBrk="0" hangingPunct="1">
                        <a:defRPr sz="1800" kern="1200">
                          <a:solidFill>
                            <a:schemeClr val="tx1"/>
                          </a:solidFill>
                          <a:latin typeface="Arial Nova"/>
                        </a:defRPr>
                      </a:lvl2pPr>
                      <a:lvl3pPr marL="914400" algn="l" defTabSz="914400" rtl="0" eaLnBrk="1" latinLnBrk="0" hangingPunct="1">
                        <a:defRPr sz="1800" kern="1200">
                          <a:solidFill>
                            <a:schemeClr val="tx1"/>
                          </a:solidFill>
                          <a:latin typeface="Arial Nova"/>
                        </a:defRPr>
                      </a:lvl3pPr>
                      <a:lvl4pPr marL="1371600" algn="l" defTabSz="914400" rtl="0" eaLnBrk="1" latinLnBrk="0" hangingPunct="1">
                        <a:defRPr sz="1800" kern="1200">
                          <a:solidFill>
                            <a:schemeClr val="tx1"/>
                          </a:solidFill>
                          <a:latin typeface="Arial Nova"/>
                        </a:defRPr>
                      </a:lvl4pPr>
                      <a:lvl5pPr marL="1828800" algn="l" defTabSz="914400" rtl="0" eaLnBrk="1" latinLnBrk="0" hangingPunct="1">
                        <a:defRPr sz="1800" kern="1200">
                          <a:solidFill>
                            <a:schemeClr val="tx1"/>
                          </a:solidFill>
                          <a:latin typeface="Arial Nova"/>
                        </a:defRPr>
                      </a:lvl5pPr>
                      <a:lvl6pPr marL="2286000" algn="l" defTabSz="914400" rtl="0" eaLnBrk="1" latinLnBrk="0" hangingPunct="1">
                        <a:defRPr sz="1800" kern="1200">
                          <a:solidFill>
                            <a:schemeClr val="tx1"/>
                          </a:solidFill>
                          <a:latin typeface="Arial Nova"/>
                        </a:defRPr>
                      </a:lvl6pPr>
                      <a:lvl7pPr marL="2743200" algn="l" defTabSz="914400" rtl="0" eaLnBrk="1" latinLnBrk="0" hangingPunct="1">
                        <a:defRPr sz="1800" kern="1200">
                          <a:solidFill>
                            <a:schemeClr val="tx1"/>
                          </a:solidFill>
                          <a:latin typeface="Arial Nova"/>
                        </a:defRPr>
                      </a:lvl7pPr>
                      <a:lvl8pPr marL="3200400" algn="l" defTabSz="914400" rtl="0" eaLnBrk="1" latinLnBrk="0" hangingPunct="1">
                        <a:defRPr sz="1800" kern="1200">
                          <a:solidFill>
                            <a:schemeClr val="tx1"/>
                          </a:solidFill>
                          <a:latin typeface="Arial Nova"/>
                        </a:defRPr>
                      </a:lvl8pPr>
                      <a:lvl9pPr marL="3657600" algn="l" defTabSz="914400" rtl="0" eaLnBrk="1" latinLnBrk="0" hangingPunct="1">
                        <a:defRPr sz="1800" kern="1200">
                          <a:solidFill>
                            <a:schemeClr val="tx1"/>
                          </a:solidFill>
                          <a:latin typeface="Arial Nova"/>
                        </a:defRPr>
                      </a:lvl9pPr>
                    </a:lstStyle>
                    <a:p>
                      <a:r>
                        <a:rPr lang="nl-NL" sz="900" b="1" dirty="0">
                          <a:solidFill>
                            <a:srgbClr val="292929"/>
                          </a:solidFill>
                          <a:latin typeface="Barlow" panose="00000500000000000000" pitchFamily="2" charset="0"/>
                          <a:cs typeface="Arial" panose="020B0604020202020204" pitchFamily="34" charset="0"/>
                        </a:rPr>
                        <a:t>Base </a:t>
                      </a:r>
                      <a:r>
                        <a:rPr lang="nl-NL" sz="900" b="1" dirty="0" err="1">
                          <a:solidFill>
                            <a:srgbClr val="292929"/>
                          </a:solidFill>
                          <a:latin typeface="Barlow" panose="00000500000000000000" pitchFamily="2" charset="0"/>
                          <a:cs typeface="Arial" panose="020B0604020202020204" pitchFamily="34" charset="0"/>
                        </a:rPr>
                        <a:t>description</a:t>
                      </a:r>
                      <a:r>
                        <a:rPr lang="nl-NL" sz="900" b="1" dirty="0">
                          <a:solidFill>
                            <a:srgbClr val="292929"/>
                          </a:solidFill>
                          <a:latin typeface="Barlow" panose="00000500000000000000" pitchFamily="2" charset="0"/>
                          <a:cs typeface="Arial" panose="020B0604020202020204" pitchFamily="34" charset="0"/>
                        </a:rPr>
                        <a:t> (filter)</a:t>
                      </a:r>
                    </a:p>
                  </a:txBody>
                  <a:tcPr marL="36000" marR="36000" marT="0" marB="0">
                    <a:lnL w="28575" cap="flat" cmpd="sng" algn="ctr">
                      <a:solidFill>
                        <a:srgbClr val="FF0000"/>
                      </a:solidFill>
                      <a:prstDash val="sysDash"/>
                      <a:round/>
                      <a:headEnd type="none" w="med" len="med"/>
                      <a:tailEnd type="none" w="med" len="med"/>
                    </a:lnL>
                    <a:lnR w="6350" cap="flat" cmpd="sng" algn="ctr">
                      <a:solidFill>
                        <a:srgbClr val="A6A6A6"/>
                      </a:solidFill>
                      <a:prstDash val="solid"/>
                      <a:round/>
                      <a:headEnd type="none" w="med" len="med"/>
                      <a:tailEnd type="none" w="med" len="med"/>
                    </a:lnR>
                    <a:lnT w="28575" cap="flat" cmpd="sng" algn="ctr">
                      <a:solidFill>
                        <a:srgbClr val="FF0000"/>
                      </a:solidFill>
                      <a:prstDash val="sysDash"/>
                      <a:round/>
                      <a:headEnd type="none" w="med" len="med"/>
                      <a:tailEnd type="none" w="med" len="med"/>
                    </a:lnT>
                    <a:lnB w="635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rgbClr val="FAE4D3"/>
                    </a:solidFill>
                  </a:tcPr>
                </a:tc>
                <a:tc>
                  <a:txBody>
                    <a:bodyPr/>
                    <a:lstStyle>
                      <a:lvl1pPr marL="0" algn="l" defTabSz="914400" rtl="0" eaLnBrk="1" latinLnBrk="0" hangingPunct="1">
                        <a:defRPr sz="1800" kern="1200">
                          <a:solidFill>
                            <a:schemeClr val="tx1"/>
                          </a:solidFill>
                          <a:latin typeface="Arial Nova"/>
                        </a:defRPr>
                      </a:lvl1pPr>
                      <a:lvl2pPr marL="457200" algn="l" defTabSz="914400" rtl="0" eaLnBrk="1" latinLnBrk="0" hangingPunct="1">
                        <a:defRPr sz="1800" kern="1200">
                          <a:solidFill>
                            <a:schemeClr val="tx1"/>
                          </a:solidFill>
                          <a:latin typeface="Arial Nova"/>
                        </a:defRPr>
                      </a:lvl2pPr>
                      <a:lvl3pPr marL="914400" algn="l" defTabSz="914400" rtl="0" eaLnBrk="1" latinLnBrk="0" hangingPunct="1">
                        <a:defRPr sz="1800" kern="1200">
                          <a:solidFill>
                            <a:schemeClr val="tx1"/>
                          </a:solidFill>
                          <a:latin typeface="Arial Nova"/>
                        </a:defRPr>
                      </a:lvl3pPr>
                      <a:lvl4pPr marL="1371600" algn="l" defTabSz="914400" rtl="0" eaLnBrk="1" latinLnBrk="0" hangingPunct="1">
                        <a:defRPr sz="1800" kern="1200">
                          <a:solidFill>
                            <a:schemeClr val="tx1"/>
                          </a:solidFill>
                          <a:latin typeface="Arial Nova"/>
                        </a:defRPr>
                      </a:lvl4pPr>
                      <a:lvl5pPr marL="1828800" algn="l" defTabSz="914400" rtl="0" eaLnBrk="1" latinLnBrk="0" hangingPunct="1">
                        <a:defRPr sz="1800" kern="1200">
                          <a:solidFill>
                            <a:schemeClr val="tx1"/>
                          </a:solidFill>
                          <a:latin typeface="Arial Nova"/>
                        </a:defRPr>
                      </a:lvl5pPr>
                      <a:lvl6pPr marL="2286000" algn="l" defTabSz="914400" rtl="0" eaLnBrk="1" latinLnBrk="0" hangingPunct="1">
                        <a:defRPr sz="1800" kern="1200">
                          <a:solidFill>
                            <a:schemeClr val="tx1"/>
                          </a:solidFill>
                          <a:latin typeface="Arial Nova"/>
                        </a:defRPr>
                      </a:lvl6pPr>
                      <a:lvl7pPr marL="2743200" algn="l" defTabSz="914400" rtl="0" eaLnBrk="1" latinLnBrk="0" hangingPunct="1">
                        <a:defRPr sz="1800" kern="1200">
                          <a:solidFill>
                            <a:schemeClr val="tx1"/>
                          </a:solidFill>
                          <a:latin typeface="Arial Nova"/>
                        </a:defRPr>
                      </a:lvl7pPr>
                      <a:lvl8pPr marL="3200400" algn="l" defTabSz="914400" rtl="0" eaLnBrk="1" latinLnBrk="0" hangingPunct="1">
                        <a:defRPr sz="1800" kern="1200">
                          <a:solidFill>
                            <a:schemeClr val="tx1"/>
                          </a:solidFill>
                          <a:latin typeface="Arial Nova"/>
                        </a:defRPr>
                      </a:lvl8pPr>
                      <a:lvl9pPr marL="3657600" algn="l" defTabSz="914400" rtl="0" eaLnBrk="1" latinLnBrk="0" hangingPunct="1">
                        <a:defRPr sz="1800" kern="1200">
                          <a:solidFill>
                            <a:schemeClr val="tx1"/>
                          </a:solidFill>
                          <a:latin typeface="Arial Nova"/>
                        </a:defRPr>
                      </a:lvl9pPr>
                    </a:lstStyle>
                    <a:p>
                      <a:endParaRPr lang="en-US" sz="900" dirty="0">
                        <a:solidFill>
                          <a:srgbClr val="292929"/>
                        </a:solidFill>
                        <a:latin typeface="Barlow" panose="00000500000000000000" pitchFamily="2" charset="0"/>
                        <a:cs typeface="Arial" panose="020B0604020202020204" pitchFamily="34" charset="0"/>
                      </a:endParaRPr>
                    </a:p>
                  </a:txBody>
                  <a:tcPr marL="36000" marR="36000" marT="0" marB="0">
                    <a:lnL w="6350" cap="flat" cmpd="sng" algn="ctr">
                      <a:solidFill>
                        <a:srgbClr val="A6A6A6"/>
                      </a:solidFill>
                      <a:prstDash val="solid"/>
                      <a:round/>
                      <a:headEnd type="none" w="med" len="med"/>
                      <a:tailEnd type="none" w="med" len="med"/>
                    </a:lnL>
                    <a:lnR w="28575" cap="flat" cmpd="sng" algn="ctr">
                      <a:solidFill>
                        <a:srgbClr val="FF0000"/>
                      </a:solidFill>
                      <a:prstDash val="sysDash"/>
                      <a:round/>
                      <a:headEnd type="none" w="med" len="med"/>
                      <a:tailEnd type="none" w="med" len="med"/>
                    </a:lnR>
                    <a:lnT w="28575" cap="flat" cmpd="sng" algn="ctr">
                      <a:solidFill>
                        <a:srgbClr val="FF0000"/>
                      </a:solidFill>
                      <a:prstDash val="sysDash"/>
                      <a:round/>
                      <a:headEnd type="none" w="med" len="med"/>
                      <a:tailEnd type="none" w="med" len="med"/>
                    </a:lnT>
                    <a:lnB w="635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rgbClr val="FAE4D3"/>
                    </a:solidFill>
                  </a:tcPr>
                </a:tc>
                <a:extLst>
                  <a:ext uri="{0D108BD9-81ED-4DB2-BD59-A6C34878D82A}">
                    <a16:rowId xmlns:a16="http://schemas.microsoft.com/office/drawing/2014/main" val="2158922941"/>
                  </a:ext>
                </a:extLst>
              </a:tr>
              <a:tr h="180000">
                <a:tc>
                  <a:txBody>
                    <a:bodyPr/>
                    <a:lstStyle>
                      <a:lvl1pPr marL="0" algn="l" defTabSz="914400" rtl="0" eaLnBrk="1" latinLnBrk="0" hangingPunct="1">
                        <a:defRPr sz="1800" kern="1200">
                          <a:solidFill>
                            <a:schemeClr val="tx1"/>
                          </a:solidFill>
                          <a:latin typeface="Arial Nova"/>
                        </a:defRPr>
                      </a:lvl1pPr>
                      <a:lvl2pPr marL="457200" algn="l" defTabSz="914400" rtl="0" eaLnBrk="1" latinLnBrk="0" hangingPunct="1">
                        <a:defRPr sz="1800" kern="1200">
                          <a:solidFill>
                            <a:schemeClr val="tx1"/>
                          </a:solidFill>
                          <a:latin typeface="Arial Nova"/>
                        </a:defRPr>
                      </a:lvl2pPr>
                      <a:lvl3pPr marL="914400" algn="l" defTabSz="914400" rtl="0" eaLnBrk="1" latinLnBrk="0" hangingPunct="1">
                        <a:defRPr sz="1800" kern="1200">
                          <a:solidFill>
                            <a:schemeClr val="tx1"/>
                          </a:solidFill>
                          <a:latin typeface="Arial Nova"/>
                        </a:defRPr>
                      </a:lvl3pPr>
                      <a:lvl4pPr marL="1371600" algn="l" defTabSz="914400" rtl="0" eaLnBrk="1" latinLnBrk="0" hangingPunct="1">
                        <a:defRPr sz="1800" kern="1200">
                          <a:solidFill>
                            <a:schemeClr val="tx1"/>
                          </a:solidFill>
                          <a:latin typeface="Arial Nova"/>
                        </a:defRPr>
                      </a:lvl4pPr>
                      <a:lvl5pPr marL="1828800" algn="l" defTabSz="914400" rtl="0" eaLnBrk="1" latinLnBrk="0" hangingPunct="1">
                        <a:defRPr sz="1800" kern="1200">
                          <a:solidFill>
                            <a:schemeClr val="tx1"/>
                          </a:solidFill>
                          <a:latin typeface="Arial Nova"/>
                        </a:defRPr>
                      </a:lvl5pPr>
                      <a:lvl6pPr marL="2286000" algn="l" defTabSz="914400" rtl="0" eaLnBrk="1" latinLnBrk="0" hangingPunct="1">
                        <a:defRPr sz="1800" kern="1200">
                          <a:solidFill>
                            <a:schemeClr val="tx1"/>
                          </a:solidFill>
                          <a:latin typeface="Arial Nova"/>
                        </a:defRPr>
                      </a:lvl6pPr>
                      <a:lvl7pPr marL="2743200" algn="l" defTabSz="914400" rtl="0" eaLnBrk="1" latinLnBrk="0" hangingPunct="1">
                        <a:defRPr sz="1800" kern="1200">
                          <a:solidFill>
                            <a:schemeClr val="tx1"/>
                          </a:solidFill>
                          <a:latin typeface="Arial Nova"/>
                        </a:defRPr>
                      </a:lvl7pPr>
                      <a:lvl8pPr marL="3200400" algn="l" defTabSz="914400" rtl="0" eaLnBrk="1" latinLnBrk="0" hangingPunct="1">
                        <a:defRPr sz="1800" kern="1200">
                          <a:solidFill>
                            <a:schemeClr val="tx1"/>
                          </a:solidFill>
                          <a:latin typeface="Arial Nova"/>
                        </a:defRPr>
                      </a:lvl8pPr>
                      <a:lvl9pPr marL="3657600" algn="l" defTabSz="914400" rtl="0" eaLnBrk="1" latinLnBrk="0" hangingPunct="1">
                        <a:defRPr sz="1800" kern="1200">
                          <a:solidFill>
                            <a:schemeClr val="tx1"/>
                          </a:solidFill>
                          <a:latin typeface="Arial Nova"/>
                        </a:defRPr>
                      </a:lvl9pPr>
                    </a:lstStyle>
                    <a:p>
                      <a:r>
                        <a:rPr lang="nl-NL" sz="900" b="1" dirty="0">
                          <a:solidFill>
                            <a:srgbClr val="292929"/>
                          </a:solidFill>
                          <a:latin typeface="Barlow" panose="00000500000000000000" pitchFamily="2" charset="0"/>
                          <a:cs typeface="Arial" panose="020B0604020202020204" pitchFamily="34" charset="0"/>
                        </a:rPr>
                        <a:t>Banner info</a:t>
                      </a:r>
                    </a:p>
                  </a:txBody>
                  <a:tcPr marL="36000" marR="36000" marT="0" marB="0">
                    <a:lnL w="28575" cap="flat" cmpd="sng" algn="ctr">
                      <a:solidFill>
                        <a:srgbClr val="FF0000"/>
                      </a:solidFill>
                      <a:prstDash val="sysDash"/>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rgbClr val="FAE4D3"/>
                    </a:solidFill>
                  </a:tcPr>
                </a:tc>
                <a:tc>
                  <a:txBody>
                    <a:bodyPr/>
                    <a:lstStyle>
                      <a:lvl1pPr marL="0" algn="l" defTabSz="914400" rtl="0" eaLnBrk="1" latinLnBrk="0" hangingPunct="1">
                        <a:defRPr sz="1800" kern="1200">
                          <a:solidFill>
                            <a:schemeClr val="tx1"/>
                          </a:solidFill>
                          <a:latin typeface="Arial Nova"/>
                        </a:defRPr>
                      </a:lvl1pPr>
                      <a:lvl2pPr marL="457200" algn="l" defTabSz="914400" rtl="0" eaLnBrk="1" latinLnBrk="0" hangingPunct="1">
                        <a:defRPr sz="1800" kern="1200">
                          <a:solidFill>
                            <a:schemeClr val="tx1"/>
                          </a:solidFill>
                          <a:latin typeface="Arial Nova"/>
                        </a:defRPr>
                      </a:lvl2pPr>
                      <a:lvl3pPr marL="914400" algn="l" defTabSz="914400" rtl="0" eaLnBrk="1" latinLnBrk="0" hangingPunct="1">
                        <a:defRPr sz="1800" kern="1200">
                          <a:solidFill>
                            <a:schemeClr val="tx1"/>
                          </a:solidFill>
                          <a:latin typeface="Arial Nova"/>
                        </a:defRPr>
                      </a:lvl3pPr>
                      <a:lvl4pPr marL="1371600" algn="l" defTabSz="914400" rtl="0" eaLnBrk="1" latinLnBrk="0" hangingPunct="1">
                        <a:defRPr sz="1800" kern="1200">
                          <a:solidFill>
                            <a:schemeClr val="tx1"/>
                          </a:solidFill>
                          <a:latin typeface="Arial Nova"/>
                        </a:defRPr>
                      </a:lvl4pPr>
                      <a:lvl5pPr marL="1828800" algn="l" defTabSz="914400" rtl="0" eaLnBrk="1" latinLnBrk="0" hangingPunct="1">
                        <a:defRPr sz="1800" kern="1200">
                          <a:solidFill>
                            <a:schemeClr val="tx1"/>
                          </a:solidFill>
                          <a:latin typeface="Arial Nova"/>
                        </a:defRPr>
                      </a:lvl5pPr>
                      <a:lvl6pPr marL="2286000" algn="l" defTabSz="914400" rtl="0" eaLnBrk="1" latinLnBrk="0" hangingPunct="1">
                        <a:defRPr sz="1800" kern="1200">
                          <a:solidFill>
                            <a:schemeClr val="tx1"/>
                          </a:solidFill>
                          <a:latin typeface="Arial Nova"/>
                        </a:defRPr>
                      </a:lvl6pPr>
                      <a:lvl7pPr marL="2743200" algn="l" defTabSz="914400" rtl="0" eaLnBrk="1" latinLnBrk="0" hangingPunct="1">
                        <a:defRPr sz="1800" kern="1200">
                          <a:solidFill>
                            <a:schemeClr val="tx1"/>
                          </a:solidFill>
                          <a:latin typeface="Arial Nova"/>
                        </a:defRPr>
                      </a:lvl7pPr>
                      <a:lvl8pPr marL="3200400" algn="l" defTabSz="914400" rtl="0" eaLnBrk="1" latinLnBrk="0" hangingPunct="1">
                        <a:defRPr sz="1800" kern="1200">
                          <a:solidFill>
                            <a:schemeClr val="tx1"/>
                          </a:solidFill>
                          <a:latin typeface="Arial Nova"/>
                        </a:defRPr>
                      </a:lvl8pPr>
                      <a:lvl9pPr marL="3657600" algn="l" defTabSz="914400" rtl="0" eaLnBrk="1" latinLnBrk="0" hangingPunct="1">
                        <a:defRPr sz="1800" kern="1200">
                          <a:solidFill>
                            <a:schemeClr val="tx1"/>
                          </a:solidFill>
                          <a:latin typeface="Arial Nova"/>
                        </a:defRPr>
                      </a:lvl9pPr>
                    </a:lstStyle>
                    <a:p>
                      <a:endParaRPr lang="en-US" sz="900" dirty="0">
                        <a:solidFill>
                          <a:srgbClr val="292929"/>
                        </a:solidFill>
                        <a:latin typeface="Barlow" panose="00000500000000000000" pitchFamily="2" charset="0"/>
                        <a:cs typeface="Arial" panose="020B0604020202020204" pitchFamily="34" charset="0"/>
                      </a:endParaRPr>
                    </a:p>
                  </a:txBody>
                  <a:tcPr marL="36000" marR="36000" marT="0" marB="0">
                    <a:lnL w="6350" cap="flat" cmpd="sng" algn="ctr">
                      <a:solidFill>
                        <a:srgbClr val="A6A6A6"/>
                      </a:solidFill>
                      <a:prstDash val="solid"/>
                      <a:round/>
                      <a:headEnd type="none" w="med" len="med"/>
                      <a:tailEnd type="none" w="med" len="med"/>
                    </a:lnL>
                    <a:lnR w="28575" cap="flat" cmpd="sng" algn="ctr">
                      <a:solidFill>
                        <a:srgbClr val="FF0000"/>
                      </a:solidFill>
                      <a:prstDash val="sysDash"/>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rgbClr val="FAE4D3"/>
                    </a:solidFill>
                  </a:tcPr>
                </a:tc>
                <a:extLst>
                  <a:ext uri="{0D108BD9-81ED-4DB2-BD59-A6C34878D82A}">
                    <a16:rowId xmlns:a16="http://schemas.microsoft.com/office/drawing/2014/main" val="926179011"/>
                  </a:ext>
                </a:extLst>
              </a:tr>
              <a:tr h="180000">
                <a:tc>
                  <a:txBody>
                    <a:bodyPr/>
                    <a:lstStyle>
                      <a:lvl1pPr marL="0" algn="l" defTabSz="914400" rtl="0" eaLnBrk="1" latinLnBrk="0" hangingPunct="1">
                        <a:defRPr sz="1800" kern="1200">
                          <a:solidFill>
                            <a:schemeClr val="tx1"/>
                          </a:solidFill>
                          <a:latin typeface="Arial Nova"/>
                        </a:defRPr>
                      </a:lvl1pPr>
                      <a:lvl2pPr marL="457200" algn="l" defTabSz="914400" rtl="0" eaLnBrk="1" latinLnBrk="0" hangingPunct="1">
                        <a:defRPr sz="1800" kern="1200">
                          <a:solidFill>
                            <a:schemeClr val="tx1"/>
                          </a:solidFill>
                          <a:latin typeface="Arial Nova"/>
                        </a:defRPr>
                      </a:lvl2pPr>
                      <a:lvl3pPr marL="914400" algn="l" defTabSz="914400" rtl="0" eaLnBrk="1" latinLnBrk="0" hangingPunct="1">
                        <a:defRPr sz="1800" kern="1200">
                          <a:solidFill>
                            <a:schemeClr val="tx1"/>
                          </a:solidFill>
                          <a:latin typeface="Arial Nova"/>
                        </a:defRPr>
                      </a:lvl3pPr>
                      <a:lvl4pPr marL="1371600" algn="l" defTabSz="914400" rtl="0" eaLnBrk="1" latinLnBrk="0" hangingPunct="1">
                        <a:defRPr sz="1800" kern="1200">
                          <a:solidFill>
                            <a:schemeClr val="tx1"/>
                          </a:solidFill>
                          <a:latin typeface="Arial Nova"/>
                        </a:defRPr>
                      </a:lvl4pPr>
                      <a:lvl5pPr marL="1828800" algn="l" defTabSz="914400" rtl="0" eaLnBrk="1" latinLnBrk="0" hangingPunct="1">
                        <a:defRPr sz="1800" kern="1200">
                          <a:solidFill>
                            <a:schemeClr val="tx1"/>
                          </a:solidFill>
                          <a:latin typeface="Arial Nova"/>
                        </a:defRPr>
                      </a:lvl5pPr>
                      <a:lvl6pPr marL="2286000" algn="l" defTabSz="914400" rtl="0" eaLnBrk="1" latinLnBrk="0" hangingPunct="1">
                        <a:defRPr sz="1800" kern="1200">
                          <a:solidFill>
                            <a:schemeClr val="tx1"/>
                          </a:solidFill>
                          <a:latin typeface="Arial Nova"/>
                        </a:defRPr>
                      </a:lvl6pPr>
                      <a:lvl7pPr marL="2743200" algn="l" defTabSz="914400" rtl="0" eaLnBrk="1" latinLnBrk="0" hangingPunct="1">
                        <a:defRPr sz="1800" kern="1200">
                          <a:solidFill>
                            <a:schemeClr val="tx1"/>
                          </a:solidFill>
                          <a:latin typeface="Arial Nova"/>
                        </a:defRPr>
                      </a:lvl7pPr>
                      <a:lvl8pPr marL="3200400" algn="l" defTabSz="914400" rtl="0" eaLnBrk="1" latinLnBrk="0" hangingPunct="1">
                        <a:defRPr sz="1800" kern="1200">
                          <a:solidFill>
                            <a:schemeClr val="tx1"/>
                          </a:solidFill>
                          <a:latin typeface="Arial Nova"/>
                        </a:defRPr>
                      </a:lvl8pPr>
                      <a:lvl9pPr marL="3657600" algn="l" defTabSz="914400" rtl="0" eaLnBrk="1" latinLnBrk="0" hangingPunct="1">
                        <a:defRPr sz="1800" kern="1200">
                          <a:solidFill>
                            <a:schemeClr val="tx1"/>
                          </a:solidFill>
                          <a:latin typeface="Arial Nova"/>
                        </a:defRPr>
                      </a:lvl9pPr>
                    </a:lstStyle>
                    <a:p>
                      <a:r>
                        <a:rPr lang="nl-NL" sz="900" b="1" dirty="0" err="1">
                          <a:solidFill>
                            <a:srgbClr val="292929"/>
                          </a:solidFill>
                          <a:latin typeface="Barlow" panose="00000500000000000000" pitchFamily="2" charset="0"/>
                          <a:cs typeface="Arial" panose="020B0604020202020204" pitchFamily="34" charset="0"/>
                        </a:rPr>
                        <a:t>Table</a:t>
                      </a:r>
                      <a:r>
                        <a:rPr lang="nl-NL" sz="900" b="1" dirty="0">
                          <a:solidFill>
                            <a:srgbClr val="292929"/>
                          </a:solidFill>
                          <a:latin typeface="Barlow" panose="00000500000000000000" pitchFamily="2" charset="0"/>
                          <a:cs typeface="Arial" panose="020B0604020202020204" pitchFamily="34" charset="0"/>
                        </a:rPr>
                        <a:t>/Question </a:t>
                      </a:r>
                      <a:r>
                        <a:rPr lang="nl-NL" sz="900" b="1" dirty="0" err="1">
                          <a:solidFill>
                            <a:srgbClr val="292929"/>
                          </a:solidFill>
                          <a:latin typeface="Barlow" panose="00000500000000000000" pitchFamily="2" charset="0"/>
                          <a:cs typeface="Arial" panose="020B0604020202020204" pitchFamily="34" charset="0"/>
                        </a:rPr>
                        <a:t>number</a:t>
                      </a:r>
                      <a:r>
                        <a:rPr lang="nl-NL" sz="900" b="1" dirty="0">
                          <a:solidFill>
                            <a:srgbClr val="292929"/>
                          </a:solidFill>
                          <a:latin typeface="Barlow" panose="00000500000000000000" pitchFamily="2" charset="0"/>
                          <a:cs typeface="Arial" panose="020B0604020202020204" pitchFamily="34" charset="0"/>
                        </a:rPr>
                        <a:t>/</a:t>
                      </a:r>
                      <a:r>
                        <a:rPr lang="nl-NL" sz="900" b="1" dirty="0" err="1">
                          <a:solidFill>
                            <a:srgbClr val="292929"/>
                          </a:solidFill>
                          <a:latin typeface="Barlow" panose="00000500000000000000" pitchFamily="2" charset="0"/>
                          <a:cs typeface="Arial" panose="020B0604020202020204" pitchFamily="34" charset="0"/>
                        </a:rPr>
                        <a:t>title</a:t>
                      </a:r>
                      <a:endParaRPr lang="nl-NL" sz="900" b="1" dirty="0">
                        <a:solidFill>
                          <a:srgbClr val="292929"/>
                        </a:solidFill>
                        <a:latin typeface="Barlow" panose="00000500000000000000" pitchFamily="2" charset="0"/>
                        <a:cs typeface="Arial" panose="020B0604020202020204" pitchFamily="34" charset="0"/>
                      </a:endParaRPr>
                    </a:p>
                  </a:txBody>
                  <a:tcPr marL="36000" marR="36000" marT="0" marB="0">
                    <a:lnL w="28575" cap="flat" cmpd="sng" algn="ctr">
                      <a:solidFill>
                        <a:srgbClr val="FF0000"/>
                      </a:solidFill>
                      <a:prstDash val="sysDash"/>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rgbClr val="FAE4D3"/>
                    </a:solidFill>
                  </a:tcPr>
                </a:tc>
                <a:tc>
                  <a:txBody>
                    <a:bodyPr/>
                    <a:lstStyle>
                      <a:lvl1pPr marL="0" algn="l" defTabSz="914400" rtl="0" eaLnBrk="1" latinLnBrk="0" hangingPunct="1">
                        <a:defRPr sz="1800" kern="1200">
                          <a:solidFill>
                            <a:schemeClr val="tx1"/>
                          </a:solidFill>
                          <a:latin typeface="Arial Nova"/>
                        </a:defRPr>
                      </a:lvl1pPr>
                      <a:lvl2pPr marL="457200" algn="l" defTabSz="914400" rtl="0" eaLnBrk="1" latinLnBrk="0" hangingPunct="1">
                        <a:defRPr sz="1800" kern="1200">
                          <a:solidFill>
                            <a:schemeClr val="tx1"/>
                          </a:solidFill>
                          <a:latin typeface="Arial Nova"/>
                        </a:defRPr>
                      </a:lvl2pPr>
                      <a:lvl3pPr marL="914400" algn="l" defTabSz="914400" rtl="0" eaLnBrk="1" latinLnBrk="0" hangingPunct="1">
                        <a:defRPr sz="1800" kern="1200">
                          <a:solidFill>
                            <a:schemeClr val="tx1"/>
                          </a:solidFill>
                          <a:latin typeface="Arial Nova"/>
                        </a:defRPr>
                      </a:lvl3pPr>
                      <a:lvl4pPr marL="1371600" algn="l" defTabSz="914400" rtl="0" eaLnBrk="1" latinLnBrk="0" hangingPunct="1">
                        <a:defRPr sz="1800" kern="1200">
                          <a:solidFill>
                            <a:schemeClr val="tx1"/>
                          </a:solidFill>
                          <a:latin typeface="Arial Nova"/>
                        </a:defRPr>
                      </a:lvl4pPr>
                      <a:lvl5pPr marL="1828800" algn="l" defTabSz="914400" rtl="0" eaLnBrk="1" latinLnBrk="0" hangingPunct="1">
                        <a:defRPr sz="1800" kern="1200">
                          <a:solidFill>
                            <a:schemeClr val="tx1"/>
                          </a:solidFill>
                          <a:latin typeface="Arial Nova"/>
                        </a:defRPr>
                      </a:lvl5pPr>
                      <a:lvl6pPr marL="2286000" algn="l" defTabSz="914400" rtl="0" eaLnBrk="1" latinLnBrk="0" hangingPunct="1">
                        <a:defRPr sz="1800" kern="1200">
                          <a:solidFill>
                            <a:schemeClr val="tx1"/>
                          </a:solidFill>
                          <a:latin typeface="Arial Nova"/>
                        </a:defRPr>
                      </a:lvl6pPr>
                      <a:lvl7pPr marL="2743200" algn="l" defTabSz="914400" rtl="0" eaLnBrk="1" latinLnBrk="0" hangingPunct="1">
                        <a:defRPr sz="1800" kern="1200">
                          <a:solidFill>
                            <a:schemeClr val="tx1"/>
                          </a:solidFill>
                          <a:latin typeface="Arial Nova"/>
                        </a:defRPr>
                      </a:lvl7pPr>
                      <a:lvl8pPr marL="3200400" algn="l" defTabSz="914400" rtl="0" eaLnBrk="1" latinLnBrk="0" hangingPunct="1">
                        <a:defRPr sz="1800" kern="1200">
                          <a:solidFill>
                            <a:schemeClr val="tx1"/>
                          </a:solidFill>
                          <a:latin typeface="Arial Nova"/>
                        </a:defRPr>
                      </a:lvl8pPr>
                      <a:lvl9pPr marL="3657600" algn="l" defTabSz="914400" rtl="0" eaLnBrk="1" latinLnBrk="0" hangingPunct="1">
                        <a:defRPr sz="1800" kern="1200">
                          <a:solidFill>
                            <a:schemeClr val="tx1"/>
                          </a:solidFill>
                          <a:latin typeface="Arial Nova"/>
                        </a:defRPr>
                      </a:lvl9pPr>
                    </a:lstStyle>
                    <a:p>
                      <a:endParaRPr lang="en-US" sz="900" dirty="0">
                        <a:solidFill>
                          <a:srgbClr val="292929"/>
                        </a:solidFill>
                        <a:latin typeface="Barlow" panose="00000500000000000000" pitchFamily="2" charset="0"/>
                        <a:cs typeface="Arial" panose="020B0604020202020204" pitchFamily="34" charset="0"/>
                      </a:endParaRPr>
                    </a:p>
                  </a:txBody>
                  <a:tcPr marL="36000" marR="36000" marT="0" marB="0">
                    <a:lnL w="6350" cap="flat" cmpd="sng" algn="ctr">
                      <a:solidFill>
                        <a:srgbClr val="A6A6A6"/>
                      </a:solidFill>
                      <a:prstDash val="solid"/>
                      <a:round/>
                      <a:headEnd type="none" w="med" len="med"/>
                      <a:tailEnd type="none" w="med" len="med"/>
                    </a:lnL>
                    <a:lnR w="28575" cap="flat" cmpd="sng" algn="ctr">
                      <a:solidFill>
                        <a:srgbClr val="FF0000"/>
                      </a:solidFill>
                      <a:prstDash val="sysDash"/>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rgbClr val="FAE4D3"/>
                    </a:solidFill>
                  </a:tcPr>
                </a:tc>
                <a:extLst>
                  <a:ext uri="{0D108BD9-81ED-4DB2-BD59-A6C34878D82A}">
                    <a16:rowId xmlns:a16="http://schemas.microsoft.com/office/drawing/2014/main" val="589288394"/>
                  </a:ext>
                </a:extLst>
              </a:tr>
              <a:tr h="180000">
                <a:tc>
                  <a:txBody>
                    <a:bodyPr/>
                    <a:lstStyle>
                      <a:lvl1pPr marL="0" algn="l" defTabSz="914400" rtl="0" eaLnBrk="1" latinLnBrk="0" hangingPunct="1">
                        <a:defRPr sz="1800" kern="1200">
                          <a:solidFill>
                            <a:schemeClr val="tx1"/>
                          </a:solidFill>
                          <a:latin typeface="Arial Nova"/>
                        </a:defRPr>
                      </a:lvl1pPr>
                      <a:lvl2pPr marL="457200" algn="l" defTabSz="914400" rtl="0" eaLnBrk="1" latinLnBrk="0" hangingPunct="1">
                        <a:defRPr sz="1800" kern="1200">
                          <a:solidFill>
                            <a:schemeClr val="tx1"/>
                          </a:solidFill>
                          <a:latin typeface="Arial Nova"/>
                        </a:defRPr>
                      </a:lvl2pPr>
                      <a:lvl3pPr marL="914400" algn="l" defTabSz="914400" rtl="0" eaLnBrk="1" latinLnBrk="0" hangingPunct="1">
                        <a:defRPr sz="1800" kern="1200">
                          <a:solidFill>
                            <a:schemeClr val="tx1"/>
                          </a:solidFill>
                          <a:latin typeface="Arial Nova"/>
                        </a:defRPr>
                      </a:lvl3pPr>
                      <a:lvl4pPr marL="1371600" algn="l" defTabSz="914400" rtl="0" eaLnBrk="1" latinLnBrk="0" hangingPunct="1">
                        <a:defRPr sz="1800" kern="1200">
                          <a:solidFill>
                            <a:schemeClr val="tx1"/>
                          </a:solidFill>
                          <a:latin typeface="Arial Nova"/>
                        </a:defRPr>
                      </a:lvl4pPr>
                      <a:lvl5pPr marL="1828800" algn="l" defTabSz="914400" rtl="0" eaLnBrk="1" latinLnBrk="0" hangingPunct="1">
                        <a:defRPr sz="1800" kern="1200">
                          <a:solidFill>
                            <a:schemeClr val="tx1"/>
                          </a:solidFill>
                          <a:latin typeface="Arial Nova"/>
                        </a:defRPr>
                      </a:lvl5pPr>
                      <a:lvl6pPr marL="2286000" algn="l" defTabSz="914400" rtl="0" eaLnBrk="1" latinLnBrk="0" hangingPunct="1">
                        <a:defRPr sz="1800" kern="1200">
                          <a:solidFill>
                            <a:schemeClr val="tx1"/>
                          </a:solidFill>
                          <a:latin typeface="Arial Nova"/>
                        </a:defRPr>
                      </a:lvl6pPr>
                      <a:lvl7pPr marL="2743200" algn="l" defTabSz="914400" rtl="0" eaLnBrk="1" latinLnBrk="0" hangingPunct="1">
                        <a:defRPr sz="1800" kern="1200">
                          <a:solidFill>
                            <a:schemeClr val="tx1"/>
                          </a:solidFill>
                          <a:latin typeface="Arial Nova"/>
                        </a:defRPr>
                      </a:lvl7pPr>
                      <a:lvl8pPr marL="3200400" algn="l" defTabSz="914400" rtl="0" eaLnBrk="1" latinLnBrk="0" hangingPunct="1">
                        <a:defRPr sz="1800" kern="1200">
                          <a:solidFill>
                            <a:schemeClr val="tx1"/>
                          </a:solidFill>
                          <a:latin typeface="Arial Nova"/>
                        </a:defRPr>
                      </a:lvl8pPr>
                      <a:lvl9pPr marL="3657600" algn="l" defTabSz="914400" rtl="0" eaLnBrk="1" latinLnBrk="0" hangingPunct="1">
                        <a:defRPr sz="1800" kern="1200">
                          <a:solidFill>
                            <a:schemeClr val="tx1"/>
                          </a:solidFill>
                          <a:latin typeface="Arial Nova"/>
                        </a:defRPr>
                      </a:lvl9pPr>
                    </a:lstStyle>
                    <a:p>
                      <a:r>
                        <a:rPr lang="nl-NL" sz="900" b="1" dirty="0">
                          <a:solidFill>
                            <a:srgbClr val="292929"/>
                          </a:solidFill>
                          <a:latin typeface="Barlow" panose="00000500000000000000" pitchFamily="2" charset="0"/>
                          <a:cs typeface="Arial" panose="020B0604020202020204" pitchFamily="34" charset="0"/>
                        </a:rPr>
                        <a:t>Break</a:t>
                      </a:r>
                    </a:p>
                  </a:txBody>
                  <a:tcPr marL="36000" marR="36000" marT="0" marB="0">
                    <a:lnL w="28575" cap="flat" cmpd="sng" algn="ctr">
                      <a:solidFill>
                        <a:srgbClr val="FF0000"/>
                      </a:solidFill>
                      <a:prstDash val="sysDash"/>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rgbClr val="FAE4D3"/>
                    </a:solidFill>
                  </a:tcPr>
                </a:tc>
                <a:tc>
                  <a:txBody>
                    <a:bodyPr/>
                    <a:lstStyle>
                      <a:lvl1pPr marL="0" algn="l" defTabSz="914400" rtl="0" eaLnBrk="1" latinLnBrk="0" hangingPunct="1">
                        <a:defRPr sz="1800" kern="1200">
                          <a:solidFill>
                            <a:schemeClr val="tx1"/>
                          </a:solidFill>
                          <a:latin typeface="Arial Nova"/>
                        </a:defRPr>
                      </a:lvl1pPr>
                      <a:lvl2pPr marL="457200" algn="l" defTabSz="914400" rtl="0" eaLnBrk="1" latinLnBrk="0" hangingPunct="1">
                        <a:defRPr sz="1800" kern="1200">
                          <a:solidFill>
                            <a:schemeClr val="tx1"/>
                          </a:solidFill>
                          <a:latin typeface="Arial Nova"/>
                        </a:defRPr>
                      </a:lvl2pPr>
                      <a:lvl3pPr marL="914400" algn="l" defTabSz="914400" rtl="0" eaLnBrk="1" latinLnBrk="0" hangingPunct="1">
                        <a:defRPr sz="1800" kern="1200">
                          <a:solidFill>
                            <a:schemeClr val="tx1"/>
                          </a:solidFill>
                          <a:latin typeface="Arial Nova"/>
                        </a:defRPr>
                      </a:lvl3pPr>
                      <a:lvl4pPr marL="1371600" algn="l" defTabSz="914400" rtl="0" eaLnBrk="1" latinLnBrk="0" hangingPunct="1">
                        <a:defRPr sz="1800" kern="1200">
                          <a:solidFill>
                            <a:schemeClr val="tx1"/>
                          </a:solidFill>
                          <a:latin typeface="Arial Nova"/>
                        </a:defRPr>
                      </a:lvl4pPr>
                      <a:lvl5pPr marL="1828800" algn="l" defTabSz="914400" rtl="0" eaLnBrk="1" latinLnBrk="0" hangingPunct="1">
                        <a:defRPr sz="1800" kern="1200">
                          <a:solidFill>
                            <a:schemeClr val="tx1"/>
                          </a:solidFill>
                          <a:latin typeface="Arial Nova"/>
                        </a:defRPr>
                      </a:lvl5pPr>
                      <a:lvl6pPr marL="2286000" algn="l" defTabSz="914400" rtl="0" eaLnBrk="1" latinLnBrk="0" hangingPunct="1">
                        <a:defRPr sz="1800" kern="1200">
                          <a:solidFill>
                            <a:schemeClr val="tx1"/>
                          </a:solidFill>
                          <a:latin typeface="Arial Nova"/>
                        </a:defRPr>
                      </a:lvl6pPr>
                      <a:lvl7pPr marL="2743200" algn="l" defTabSz="914400" rtl="0" eaLnBrk="1" latinLnBrk="0" hangingPunct="1">
                        <a:defRPr sz="1800" kern="1200">
                          <a:solidFill>
                            <a:schemeClr val="tx1"/>
                          </a:solidFill>
                          <a:latin typeface="Arial Nova"/>
                        </a:defRPr>
                      </a:lvl7pPr>
                      <a:lvl8pPr marL="3200400" algn="l" defTabSz="914400" rtl="0" eaLnBrk="1" latinLnBrk="0" hangingPunct="1">
                        <a:defRPr sz="1800" kern="1200">
                          <a:solidFill>
                            <a:schemeClr val="tx1"/>
                          </a:solidFill>
                          <a:latin typeface="Arial Nova"/>
                        </a:defRPr>
                      </a:lvl8pPr>
                      <a:lvl9pPr marL="3657600" algn="l" defTabSz="914400" rtl="0" eaLnBrk="1" latinLnBrk="0" hangingPunct="1">
                        <a:defRPr sz="1800" kern="1200">
                          <a:solidFill>
                            <a:schemeClr val="tx1"/>
                          </a:solidFill>
                          <a:latin typeface="Arial Nova"/>
                        </a:defRPr>
                      </a:lvl9pPr>
                    </a:lstStyle>
                    <a:p>
                      <a:endParaRPr lang="en-US" sz="900" dirty="0">
                        <a:solidFill>
                          <a:srgbClr val="292929"/>
                        </a:solidFill>
                        <a:latin typeface="Barlow" panose="00000500000000000000" pitchFamily="2" charset="0"/>
                        <a:cs typeface="Arial" panose="020B0604020202020204" pitchFamily="34" charset="0"/>
                      </a:endParaRPr>
                    </a:p>
                  </a:txBody>
                  <a:tcPr marL="36000" marR="36000" marT="0" marB="0">
                    <a:lnL w="6350" cap="flat" cmpd="sng" algn="ctr">
                      <a:solidFill>
                        <a:srgbClr val="A6A6A6"/>
                      </a:solidFill>
                      <a:prstDash val="solid"/>
                      <a:round/>
                      <a:headEnd type="none" w="med" len="med"/>
                      <a:tailEnd type="none" w="med" len="med"/>
                    </a:lnL>
                    <a:lnR w="28575" cap="flat" cmpd="sng" algn="ctr">
                      <a:solidFill>
                        <a:srgbClr val="FF0000"/>
                      </a:solidFill>
                      <a:prstDash val="sysDash"/>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rgbClr val="FAE4D3"/>
                    </a:solidFill>
                  </a:tcPr>
                </a:tc>
                <a:extLst>
                  <a:ext uri="{0D108BD9-81ED-4DB2-BD59-A6C34878D82A}">
                    <a16:rowId xmlns:a16="http://schemas.microsoft.com/office/drawing/2014/main" val="1794224127"/>
                  </a:ext>
                </a:extLst>
              </a:tr>
              <a:tr h="180000">
                <a:tc>
                  <a:txBody>
                    <a:bodyPr/>
                    <a:lstStyle>
                      <a:lvl1pPr marL="0" algn="l" defTabSz="914400" rtl="0" eaLnBrk="1" latinLnBrk="0" hangingPunct="1">
                        <a:defRPr sz="1800" kern="1200">
                          <a:solidFill>
                            <a:schemeClr val="tx1"/>
                          </a:solidFill>
                          <a:latin typeface="Arial Nova"/>
                        </a:defRPr>
                      </a:lvl1pPr>
                      <a:lvl2pPr marL="457200" algn="l" defTabSz="914400" rtl="0" eaLnBrk="1" latinLnBrk="0" hangingPunct="1">
                        <a:defRPr sz="1800" kern="1200">
                          <a:solidFill>
                            <a:schemeClr val="tx1"/>
                          </a:solidFill>
                          <a:latin typeface="Arial Nova"/>
                        </a:defRPr>
                      </a:lvl2pPr>
                      <a:lvl3pPr marL="914400" algn="l" defTabSz="914400" rtl="0" eaLnBrk="1" latinLnBrk="0" hangingPunct="1">
                        <a:defRPr sz="1800" kern="1200">
                          <a:solidFill>
                            <a:schemeClr val="tx1"/>
                          </a:solidFill>
                          <a:latin typeface="Arial Nova"/>
                        </a:defRPr>
                      </a:lvl3pPr>
                      <a:lvl4pPr marL="1371600" algn="l" defTabSz="914400" rtl="0" eaLnBrk="1" latinLnBrk="0" hangingPunct="1">
                        <a:defRPr sz="1800" kern="1200">
                          <a:solidFill>
                            <a:schemeClr val="tx1"/>
                          </a:solidFill>
                          <a:latin typeface="Arial Nova"/>
                        </a:defRPr>
                      </a:lvl4pPr>
                      <a:lvl5pPr marL="1828800" algn="l" defTabSz="914400" rtl="0" eaLnBrk="1" latinLnBrk="0" hangingPunct="1">
                        <a:defRPr sz="1800" kern="1200">
                          <a:solidFill>
                            <a:schemeClr val="tx1"/>
                          </a:solidFill>
                          <a:latin typeface="Arial Nova"/>
                        </a:defRPr>
                      </a:lvl5pPr>
                      <a:lvl6pPr marL="2286000" algn="l" defTabSz="914400" rtl="0" eaLnBrk="1" latinLnBrk="0" hangingPunct="1">
                        <a:defRPr sz="1800" kern="1200">
                          <a:solidFill>
                            <a:schemeClr val="tx1"/>
                          </a:solidFill>
                          <a:latin typeface="Arial Nova"/>
                        </a:defRPr>
                      </a:lvl6pPr>
                      <a:lvl7pPr marL="2743200" algn="l" defTabSz="914400" rtl="0" eaLnBrk="1" latinLnBrk="0" hangingPunct="1">
                        <a:defRPr sz="1800" kern="1200">
                          <a:solidFill>
                            <a:schemeClr val="tx1"/>
                          </a:solidFill>
                          <a:latin typeface="Arial Nova"/>
                        </a:defRPr>
                      </a:lvl7pPr>
                      <a:lvl8pPr marL="3200400" algn="l" defTabSz="914400" rtl="0" eaLnBrk="1" latinLnBrk="0" hangingPunct="1">
                        <a:defRPr sz="1800" kern="1200">
                          <a:solidFill>
                            <a:schemeClr val="tx1"/>
                          </a:solidFill>
                          <a:latin typeface="Arial Nova"/>
                        </a:defRPr>
                      </a:lvl8pPr>
                      <a:lvl9pPr marL="3657600" algn="l" defTabSz="914400" rtl="0" eaLnBrk="1" latinLnBrk="0" hangingPunct="1">
                        <a:defRPr sz="1800" kern="1200">
                          <a:solidFill>
                            <a:schemeClr val="tx1"/>
                          </a:solidFill>
                          <a:latin typeface="Arial Nova"/>
                        </a:defRPr>
                      </a:lvl9pPr>
                    </a:lstStyle>
                    <a:p>
                      <a:r>
                        <a:rPr lang="nl-NL" sz="900" b="1" dirty="0">
                          <a:solidFill>
                            <a:srgbClr val="292929"/>
                          </a:solidFill>
                          <a:latin typeface="Barlow" panose="00000500000000000000" pitchFamily="2" charset="0"/>
                          <a:cs typeface="Arial" panose="020B0604020202020204" pitchFamily="34" charset="0"/>
                        </a:rPr>
                        <a:t>Slide/Chart </a:t>
                      </a:r>
                      <a:r>
                        <a:rPr lang="nl-NL" sz="900" b="0" i="0" dirty="0">
                          <a:solidFill>
                            <a:srgbClr val="292929"/>
                          </a:solidFill>
                          <a:latin typeface="Barlow" panose="00000500000000000000" pitchFamily="2" charset="0"/>
                          <a:cs typeface="Arial" panose="020B0604020202020204" pitchFamily="34" charset="0"/>
                        </a:rPr>
                        <a:t>(</a:t>
                      </a:r>
                      <a:r>
                        <a:rPr lang="nl-NL" sz="900" b="0" i="0" dirty="0" err="1">
                          <a:solidFill>
                            <a:srgbClr val="292929"/>
                          </a:solidFill>
                          <a:latin typeface="Barlow" panose="00000500000000000000" pitchFamily="2" charset="0"/>
                          <a:cs typeface="Arial" panose="020B0604020202020204" pitchFamily="34" charset="0"/>
                        </a:rPr>
                        <a:t>if</a:t>
                      </a:r>
                      <a:r>
                        <a:rPr lang="nl-NL" sz="900" b="0" i="0" dirty="0">
                          <a:solidFill>
                            <a:srgbClr val="292929"/>
                          </a:solidFill>
                          <a:latin typeface="Barlow" panose="00000500000000000000" pitchFamily="2" charset="0"/>
                          <a:cs typeface="Arial" panose="020B0604020202020204" pitchFamily="34" charset="0"/>
                        </a:rPr>
                        <a:t> </a:t>
                      </a:r>
                      <a:r>
                        <a:rPr lang="nl-NL" sz="900" b="0" i="0" dirty="0" err="1">
                          <a:solidFill>
                            <a:srgbClr val="292929"/>
                          </a:solidFill>
                          <a:latin typeface="Barlow" panose="00000500000000000000" pitchFamily="2" charset="0"/>
                          <a:cs typeface="Arial" panose="020B0604020202020204" pitchFamily="34" charset="0"/>
                        </a:rPr>
                        <a:t>not</a:t>
                      </a:r>
                      <a:r>
                        <a:rPr lang="nl-NL" sz="900" b="0" i="0" dirty="0">
                          <a:solidFill>
                            <a:srgbClr val="292929"/>
                          </a:solidFill>
                          <a:latin typeface="Barlow" panose="00000500000000000000" pitchFamily="2" charset="0"/>
                          <a:cs typeface="Arial" panose="020B0604020202020204" pitchFamily="34" charset="0"/>
                        </a:rPr>
                        <a:t> in </a:t>
                      </a:r>
                      <a:r>
                        <a:rPr lang="nl-NL" sz="900" b="0" i="0" dirty="0" err="1">
                          <a:solidFill>
                            <a:srgbClr val="292929"/>
                          </a:solidFill>
                          <a:latin typeface="Barlow" panose="00000500000000000000" pitchFamily="2" charset="0"/>
                          <a:cs typeface="Arial" panose="020B0604020202020204" pitchFamily="34" charset="0"/>
                        </a:rPr>
                        <a:t>library</a:t>
                      </a:r>
                      <a:r>
                        <a:rPr lang="nl-NL" sz="900" b="0" i="0" dirty="0">
                          <a:solidFill>
                            <a:srgbClr val="292929"/>
                          </a:solidFill>
                          <a:latin typeface="Barlow" panose="00000500000000000000" pitchFamily="2" charset="0"/>
                          <a:cs typeface="Arial" panose="020B0604020202020204" pitchFamily="34" charset="0"/>
                        </a:rPr>
                        <a:t>!)</a:t>
                      </a:r>
                    </a:p>
                  </a:txBody>
                  <a:tcPr marL="36000" marR="36000" marT="0" marB="0">
                    <a:lnL w="28575" cap="flat" cmpd="sng" algn="ctr">
                      <a:solidFill>
                        <a:srgbClr val="FF0000"/>
                      </a:solidFill>
                      <a:prstDash val="sysDash"/>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rgbClr val="FAE4D3"/>
                    </a:solidFill>
                  </a:tcPr>
                </a:tc>
                <a:tc>
                  <a:txBody>
                    <a:bodyPr/>
                    <a:lstStyle>
                      <a:lvl1pPr marL="0" algn="l" defTabSz="914400" rtl="0" eaLnBrk="1" latinLnBrk="0" hangingPunct="1">
                        <a:defRPr sz="1800" kern="1200">
                          <a:solidFill>
                            <a:schemeClr val="tx1"/>
                          </a:solidFill>
                          <a:latin typeface="Arial Nova"/>
                        </a:defRPr>
                      </a:lvl1pPr>
                      <a:lvl2pPr marL="457200" algn="l" defTabSz="914400" rtl="0" eaLnBrk="1" latinLnBrk="0" hangingPunct="1">
                        <a:defRPr sz="1800" kern="1200">
                          <a:solidFill>
                            <a:schemeClr val="tx1"/>
                          </a:solidFill>
                          <a:latin typeface="Arial Nova"/>
                        </a:defRPr>
                      </a:lvl2pPr>
                      <a:lvl3pPr marL="914400" algn="l" defTabSz="914400" rtl="0" eaLnBrk="1" latinLnBrk="0" hangingPunct="1">
                        <a:defRPr sz="1800" kern="1200">
                          <a:solidFill>
                            <a:schemeClr val="tx1"/>
                          </a:solidFill>
                          <a:latin typeface="Arial Nova"/>
                        </a:defRPr>
                      </a:lvl3pPr>
                      <a:lvl4pPr marL="1371600" algn="l" defTabSz="914400" rtl="0" eaLnBrk="1" latinLnBrk="0" hangingPunct="1">
                        <a:defRPr sz="1800" kern="1200">
                          <a:solidFill>
                            <a:schemeClr val="tx1"/>
                          </a:solidFill>
                          <a:latin typeface="Arial Nova"/>
                        </a:defRPr>
                      </a:lvl4pPr>
                      <a:lvl5pPr marL="1828800" algn="l" defTabSz="914400" rtl="0" eaLnBrk="1" latinLnBrk="0" hangingPunct="1">
                        <a:defRPr sz="1800" kern="1200">
                          <a:solidFill>
                            <a:schemeClr val="tx1"/>
                          </a:solidFill>
                          <a:latin typeface="Arial Nova"/>
                        </a:defRPr>
                      </a:lvl5pPr>
                      <a:lvl6pPr marL="2286000" algn="l" defTabSz="914400" rtl="0" eaLnBrk="1" latinLnBrk="0" hangingPunct="1">
                        <a:defRPr sz="1800" kern="1200">
                          <a:solidFill>
                            <a:schemeClr val="tx1"/>
                          </a:solidFill>
                          <a:latin typeface="Arial Nova"/>
                        </a:defRPr>
                      </a:lvl6pPr>
                      <a:lvl7pPr marL="2743200" algn="l" defTabSz="914400" rtl="0" eaLnBrk="1" latinLnBrk="0" hangingPunct="1">
                        <a:defRPr sz="1800" kern="1200">
                          <a:solidFill>
                            <a:schemeClr val="tx1"/>
                          </a:solidFill>
                          <a:latin typeface="Arial Nova"/>
                        </a:defRPr>
                      </a:lvl7pPr>
                      <a:lvl8pPr marL="3200400" algn="l" defTabSz="914400" rtl="0" eaLnBrk="1" latinLnBrk="0" hangingPunct="1">
                        <a:defRPr sz="1800" kern="1200">
                          <a:solidFill>
                            <a:schemeClr val="tx1"/>
                          </a:solidFill>
                          <a:latin typeface="Arial Nova"/>
                        </a:defRPr>
                      </a:lvl8pPr>
                      <a:lvl9pPr marL="3657600" algn="l" defTabSz="914400" rtl="0" eaLnBrk="1" latinLnBrk="0" hangingPunct="1">
                        <a:defRPr sz="1800" kern="1200">
                          <a:solidFill>
                            <a:schemeClr val="tx1"/>
                          </a:solidFill>
                          <a:latin typeface="Arial Nova"/>
                        </a:defRPr>
                      </a:lvl9pPr>
                    </a:lstStyle>
                    <a:p>
                      <a:endParaRPr lang="en-US" sz="900" dirty="0">
                        <a:solidFill>
                          <a:srgbClr val="292929"/>
                        </a:solidFill>
                        <a:latin typeface="Barlow" panose="00000500000000000000" pitchFamily="2" charset="0"/>
                        <a:cs typeface="Arial" panose="020B0604020202020204" pitchFamily="34" charset="0"/>
                      </a:endParaRPr>
                    </a:p>
                  </a:txBody>
                  <a:tcPr marL="36000" marR="36000" marT="0" marB="0">
                    <a:lnL w="6350" cap="flat" cmpd="sng" algn="ctr">
                      <a:solidFill>
                        <a:srgbClr val="A6A6A6"/>
                      </a:solidFill>
                      <a:prstDash val="solid"/>
                      <a:round/>
                      <a:headEnd type="none" w="med" len="med"/>
                      <a:tailEnd type="none" w="med" len="med"/>
                    </a:lnL>
                    <a:lnR w="28575" cap="flat" cmpd="sng" algn="ctr">
                      <a:solidFill>
                        <a:srgbClr val="FF0000"/>
                      </a:solidFill>
                      <a:prstDash val="sysDash"/>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rgbClr val="FAE4D3"/>
                    </a:solidFill>
                  </a:tcPr>
                </a:tc>
                <a:extLst>
                  <a:ext uri="{0D108BD9-81ED-4DB2-BD59-A6C34878D82A}">
                    <a16:rowId xmlns:a16="http://schemas.microsoft.com/office/drawing/2014/main" val="4119806022"/>
                  </a:ext>
                </a:extLst>
              </a:tr>
              <a:tr h="180000">
                <a:tc>
                  <a:txBody>
                    <a:bodyPr/>
                    <a:lstStyle>
                      <a:lvl1pPr marL="0" algn="l" defTabSz="914400" rtl="0" eaLnBrk="1" latinLnBrk="0" hangingPunct="1">
                        <a:defRPr sz="1800" kern="1200">
                          <a:solidFill>
                            <a:schemeClr val="tx1"/>
                          </a:solidFill>
                          <a:latin typeface="Arial Nova"/>
                        </a:defRPr>
                      </a:lvl1pPr>
                      <a:lvl2pPr marL="457200" algn="l" defTabSz="914400" rtl="0" eaLnBrk="1" latinLnBrk="0" hangingPunct="1">
                        <a:defRPr sz="1800" kern="1200">
                          <a:solidFill>
                            <a:schemeClr val="tx1"/>
                          </a:solidFill>
                          <a:latin typeface="Arial Nova"/>
                        </a:defRPr>
                      </a:lvl2pPr>
                      <a:lvl3pPr marL="914400" algn="l" defTabSz="914400" rtl="0" eaLnBrk="1" latinLnBrk="0" hangingPunct="1">
                        <a:defRPr sz="1800" kern="1200">
                          <a:solidFill>
                            <a:schemeClr val="tx1"/>
                          </a:solidFill>
                          <a:latin typeface="Arial Nova"/>
                        </a:defRPr>
                      </a:lvl3pPr>
                      <a:lvl4pPr marL="1371600" algn="l" defTabSz="914400" rtl="0" eaLnBrk="1" latinLnBrk="0" hangingPunct="1">
                        <a:defRPr sz="1800" kern="1200">
                          <a:solidFill>
                            <a:schemeClr val="tx1"/>
                          </a:solidFill>
                          <a:latin typeface="Arial Nova"/>
                        </a:defRPr>
                      </a:lvl4pPr>
                      <a:lvl5pPr marL="1828800" algn="l" defTabSz="914400" rtl="0" eaLnBrk="1" latinLnBrk="0" hangingPunct="1">
                        <a:defRPr sz="1800" kern="1200">
                          <a:solidFill>
                            <a:schemeClr val="tx1"/>
                          </a:solidFill>
                          <a:latin typeface="Arial Nova"/>
                        </a:defRPr>
                      </a:lvl5pPr>
                      <a:lvl6pPr marL="2286000" algn="l" defTabSz="914400" rtl="0" eaLnBrk="1" latinLnBrk="0" hangingPunct="1">
                        <a:defRPr sz="1800" kern="1200">
                          <a:solidFill>
                            <a:schemeClr val="tx1"/>
                          </a:solidFill>
                          <a:latin typeface="Arial Nova"/>
                        </a:defRPr>
                      </a:lvl6pPr>
                      <a:lvl7pPr marL="2743200" algn="l" defTabSz="914400" rtl="0" eaLnBrk="1" latinLnBrk="0" hangingPunct="1">
                        <a:defRPr sz="1800" kern="1200">
                          <a:solidFill>
                            <a:schemeClr val="tx1"/>
                          </a:solidFill>
                          <a:latin typeface="Arial Nova"/>
                        </a:defRPr>
                      </a:lvl7pPr>
                      <a:lvl8pPr marL="3200400" algn="l" defTabSz="914400" rtl="0" eaLnBrk="1" latinLnBrk="0" hangingPunct="1">
                        <a:defRPr sz="1800" kern="1200">
                          <a:solidFill>
                            <a:schemeClr val="tx1"/>
                          </a:solidFill>
                          <a:latin typeface="Arial Nova"/>
                        </a:defRPr>
                      </a:lvl8pPr>
                      <a:lvl9pPr marL="3657600" algn="l" defTabSz="914400" rtl="0" eaLnBrk="1" latinLnBrk="0" hangingPunct="1">
                        <a:defRPr sz="1800" kern="1200">
                          <a:solidFill>
                            <a:schemeClr val="tx1"/>
                          </a:solidFill>
                          <a:latin typeface="Arial Nova"/>
                        </a:defRPr>
                      </a:lvl9pPr>
                    </a:lstStyle>
                    <a:p>
                      <a:r>
                        <a:rPr lang="nl-NL" sz="900" b="1" dirty="0">
                          <a:solidFill>
                            <a:srgbClr val="292929"/>
                          </a:solidFill>
                          <a:latin typeface="Barlow" panose="00000500000000000000" pitchFamily="2" charset="0"/>
                          <a:cs typeface="Arial" panose="020B0604020202020204" pitchFamily="34" charset="0"/>
                        </a:rPr>
                        <a:t>Ranking</a:t>
                      </a:r>
                    </a:p>
                  </a:txBody>
                  <a:tcPr marL="36000" marR="36000" marT="0" marB="0">
                    <a:lnL w="28575" cap="flat" cmpd="sng" algn="ctr">
                      <a:solidFill>
                        <a:srgbClr val="FF0000"/>
                      </a:solidFill>
                      <a:prstDash val="sysDash"/>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rgbClr val="FAE4D3"/>
                    </a:solidFill>
                  </a:tcPr>
                </a:tc>
                <a:tc>
                  <a:txBody>
                    <a:bodyPr/>
                    <a:lstStyle>
                      <a:lvl1pPr marL="0" algn="l" defTabSz="914400" rtl="0" eaLnBrk="1" latinLnBrk="0" hangingPunct="1">
                        <a:defRPr sz="1800" kern="1200">
                          <a:solidFill>
                            <a:schemeClr val="tx1"/>
                          </a:solidFill>
                          <a:latin typeface="Arial Nova"/>
                        </a:defRPr>
                      </a:lvl1pPr>
                      <a:lvl2pPr marL="457200" algn="l" defTabSz="914400" rtl="0" eaLnBrk="1" latinLnBrk="0" hangingPunct="1">
                        <a:defRPr sz="1800" kern="1200">
                          <a:solidFill>
                            <a:schemeClr val="tx1"/>
                          </a:solidFill>
                          <a:latin typeface="Arial Nova"/>
                        </a:defRPr>
                      </a:lvl2pPr>
                      <a:lvl3pPr marL="914400" algn="l" defTabSz="914400" rtl="0" eaLnBrk="1" latinLnBrk="0" hangingPunct="1">
                        <a:defRPr sz="1800" kern="1200">
                          <a:solidFill>
                            <a:schemeClr val="tx1"/>
                          </a:solidFill>
                          <a:latin typeface="Arial Nova"/>
                        </a:defRPr>
                      </a:lvl3pPr>
                      <a:lvl4pPr marL="1371600" algn="l" defTabSz="914400" rtl="0" eaLnBrk="1" latinLnBrk="0" hangingPunct="1">
                        <a:defRPr sz="1800" kern="1200">
                          <a:solidFill>
                            <a:schemeClr val="tx1"/>
                          </a:solidFill>
                          <a:latin typeface="Arial Nova"/>
                        </a:defRPr>
                      </a:lvl4pPr>
                      <a:lvl5pPr marL="1828800" algn="l" defTabSz="914400" rtl="0" eaLnBrk="1" latinLnBrk="0" hangingPunct="1">
                        <a:defRPr sz="1800" kern="1200">
                          <a:solidFill>
                            <a:schemeClr val="tx1"/>
                          </a:solidFill>
                          <a:latin typeface="Arial Nova"/>
                        </a:defRPr>
                      </a:lvl5pPr>
                      <a:lvl6pPr marL="2286000" algn="l" defTabSz="914400" rtl="0" eaLnBrk="1" latinLnBrk="0" hangingPunct="1">
                        <a:defRPr sz="1800" kern="1200">
                          <a:solidFill>
                            <a:schemeClr val="tx1"/>
                          </a:solidFill>
                          <a:latin typeface="Arial Nova"/>
                        </a:defRPr>
                      </a:lvl6pPr>
                      <a:lvl7pPr marL="2743200" algn="l" defTabSz="914400" rtl="0" eaLnBrk="1" latinLnBrk="0" hangingPunct="1">
                        <a:defRPr sz="1800" kern="1200">
                          <a:solidFill>
                            <a:schemeClr val="tx1"/>
                          </a:solidFill>
                          <a:latin typeface="Arial Nova"/>
                        </a:defRPr>
                      </a:lvl7pPr>
                      <a:lvl8pPr marL="3200400" algn="l" defTabSz="914400" rtl="0" eaLnBrk="1" latinLnBrk="0" hangingPunct="1">
                        <a:defRPr sz="1800" kern="1200">
                          <a:solidFill>
                            <a:schemeClr val="tx1"/>
                          </a:solidFill>
                          <a:latin typeface="Arial Nova"/>
                        </a:defRPr>
                      </a:lvl8pPr>
                      <a:lvl9pPr marL="3657600" algn="l" defTabSz="914400" rtl="0" eaLnBrk="1" latinLnBrk="0" hangingPunct="1">
                        <a:defRPr sz="1800" kern="1200">
                          <a:solidFill>
                            <a:schemeClr val="tx1"/>
                          </a:solidFill>
                          <a:latin typeface="Arial Nova"/>
                        </a:defRPr>
                      </a:lvl9pPr>
                    </a:lstStyle>
                    <a:p>
                      <a:endParaRPr lang="en-US" sz="900" dirty="0">
                        <a:solidFill>
                          <a:srgbClr val="292929"/>
                        </a:solidFill>
                        <a:latin typeface="Barlow" panose="00000500000000000000" pitchFamily="2" charset="0"/>
                        <a:cs typeface="Arial" panose="020B0604020202020204" pitchFamily="34" charset="0"/>
                      </a:endParaRPr>
                    </a:p>
                  </a:txBody>
                  <a:tcPr marL="36000" marR="36000" marT="0" marB="0">
                    <a:lnL w="6350" cap="flat" cmpd="sng" algn="ctr">
                      <a:solidFill>
                        <a:srgbClr val="A6A6A6"/>
                      </a:solidFill>
                      <a:prstDash val="solid"/>
                      <a:round/>
                      <a:headEnd type="none" w="med" len="med"/>
                      <a:tailEnd type="none" w="med" len="med"/>
                    </a:lnL>
                    <a:lnR w="28575" cap="flat" cmpd="sng" algn="ctr">
                      <a:solidFill>
                        <a:srgbClr val="FF0000"/>
                      </a:solidFill>
                      <a:prstDash val="sysDash"/>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rgbClr val="FAE4D3"/>
                    </a:solidFill>
                  </a:tcPr>
                </a:tc>
                <a:extLst>
                  <a:ext uri="{0D108BD9-81ED-4DB2-BD59-A6C34878D82A}">
                    <a16:rowId xmlns:a16="http://schemas.microsoft.com/office/drawing/2014/main" val="903503531"/>
                  </a:ext>
                </a:extLst>
              </a:tr>
              <a:tr h="180000">
                <a:tc>
                  <a:txBody>
                    <a:bodyPr/>
                    <a:lstStyle>
                      <a:lvl1pPr marL="0" algn="l" defTabSz="914400" rtl="0" eaLnBrk="1" latinLnBrk="0" hangingPunct="1">
                        <a:defRPr sz="1800" kern="1200">
                          <a:solidFill>
                            <a:schemeClr val="tx1"/>
                          </a:solidFill>
                          <a:latin typeface="Arial Nova"/>
                        </a:defRPr>
                      </a:lvl1pPr>
                      <a:lvl2pPr marL="457200" algn="l" defTabSz="914400" rtl="0" eaLnBrk="1" latinLnBrk="0" hangingPunct="1">
                        <a:defRPr sz="1800" kern="1200">
                          <a:solidFill>
                            <a:schemeClr val="tx1"/>
                          </a:solidFill>
                          <a:latin typeface="Arial Nova"/>
                        </a:defRPr>
                      </a:lvl2pPr>
                      <a:lvl3pPr marL="914400" algn="l" defTabSz="914400" rtl="0" eaLnBrk="1" latinLnBrk="0" hangingPunct="1">
                        <a:defRPr sz="1800" kern="1200">
                          <a:solidFill>
                            <a:schemeClr val="tx1"/>
                          </a:solidFill>
                          <a:latin typeface="Arial Nova"/>
                        </a:defRPr>
                      </a:lvl3pPr>
                      <a:lvl4pPr marL="1371600" algn="l" defTabSz="914400" rtl="0" eaLnBrk="1" latinLnBrk="0" hangingPunct="1">
                        <a:defRPr sz="1800" kern="1200">
                          <a:solidFill>
                            <a:schemeClr val="tx1"/>
                          </a:solidFill>
                          <a:latin typeface="Arial Nova"/>
                        </a:defRPr>
                      </a:lvl4pPr>
                      <a:lvl5pPr marL="1828800" algn="l" defTabSz="914400" rtl="0" eaLnBrk="1" latinLnBrk="0" hangingPunct="1">
                        <a:defRPr sz="1800" kern="1200">
                          <a:solidFill>
                            <a:schemeClr val="tx1"/>
                          </a:solidFill>
                          <a:latin typeface="Arial Nova"/>
                        </a:defRPr>
                      </a:lvl5pPr>
                      <a:lvl6pPr marL="2286000" algn="l" defTabSz="914400" rtl="0" eaLnBrk="1" latinLnBrk="0" hangingPunct="1">
                        <a:defRPr sz="1800" kern="1200">
                          <a:solidFill>
                            <a:schemeClr val="tx1"/>
                          </a:solidFill>
                          <a:latin typeface="Arial Nova"/>
                        </a:defRPr>
                      </a:lvl6pPr>
                      <a:lvl7pPr marL="2743200" algn="l" defTabSz="914400" rtl="0" eaLnBrk="1" latinLnBrk="0" hangingPunct="1">
                        <a:defRPr sz="1800" kern="1200">
                          <a:solidFill>
                            <a:schemeClr val="tx1"/>
                          </a:solidFill>
                          <a:latin typeface="Arial Nova"/>
                        </a:defRPr>
                      </a:lvl7pPr>
                      <a:lvl8pPr marL="3200400" algn="l" defTabSz="914400" rtl="0" eaLnBrk="1" latinLnBrk="0" hangingPunct="1">
                        <a:defRPr sz="1800" kern="1200">
                          <a:solidFill>
                            <a:schemeClr val="tx1"/>
                          </a:solidFill>
                          <a:latin typeface="Arial Nova"/>
                        </a:defRPr>
                      </a:lvl8pPr>
                      <a:lvl9pPr marL="3657600" algn="l" defTabSz="914400" rtl="0" eaLnBrk="1" latinLnBrk="0" hangingPunct="1">
                        <a:defRPr sz="1800" kern="1200">
                          <a:solidFill>
                            <a:schemeClr val="tx1"/>
                          </a:solidFill>
                          <a:latin typeface="Arial Nova"/>
                        </a:defRPr>
                      </a:lvl9pPr>
                    </a:lstStyle>
                    <a:p>
                      <a:r>
                        <a:rPr lang="nl-NL" sz="900" b="1" dirty="0" err="1">
                          <a:solidFill>
                            <a:srgbClr val="292929"/>
                          </a:solidFill>
                          <a:latin typeface="Barlow" panose="00000500000000000000" pitchFamily="2" charset="0"/>
                          <a:cs typeface="Arial" panose="020B0604020202020204" pitchFamily="34" charset="0"/>
                        </a:rPr>
                        <a:t>Sigs</a:t>
                      </a:r>
                      <a:endParaRPr lang="nl-NL" sz="900" b="1" dirty="0">
                        <a:solidFill>
                          <a:srgbClr val="292929"/>
                        </a:solidFill>
                        <a:latin typeface="Barlow" panose="00000500000000000000" pitchFamily="2" charset="0"/>
                        <a:cs typeface="Arial" panose="020B0604020202020204" pitchFamily="34" charset="0"/>
                      </a:endParaRPr>
                    </a:p>
                  </a:txBody>
                  <a:tcPr marL="36000" marR="36000" marT="0" marB="0">
                    <a:lnL w="28575" cap="flat" cmpd="sng" algn="ctr">
                      <a:solidFill>
                        <a:srgbClr val="FF0000"/>
                      </a:solidFill>
                      <a:prstDash val="sysDash"/>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rgbClr val="FAE4D3"/>
                    </a:solidFill>
                  </a:tcPr>
                </a:tc>
                <a:tc>
                  <a:txBody>
                    <a:bodyPr/>
                    <a:lstStyle>
                      <a:lvl1pPr marL="0" algn="l" defTabSz="914400" rtl="0" eaLnBrk="1" latinLnBrk="0" hangingPunct="1">
                        <a:defRPr sz="1800" kern="1200">
                          <a:solidFill>
                            <a:schemeClr val="tx1"/>
                          </a:solidFill>
                          <a:latin typeface="Arial Nova"/>
                        </a:defRPr>
                      </a:lvl1pPr>
                      <a:lvl2pPr marL="457200" algn="l" defTabSz="914400" rtl="0" eaLnBrk="1" latinLnBrk="0" hangingPunct="1">
                        <a:defRPr sz="1800" kern="1200">
                          <a:solidFill>
                            <a:schemeClr val="tx1"/>
                          </a:solidFill>
                          <a:latin typeface="Arial Nova"/>
                        </a:defRPr>
                      </a:lvl2pPr>
                      <a:lvl3pPr marL="914400" algn="l" defTabSz="914400" rtl="0" eaLnBrk="1" latinLnBrk="0" hangingPunct="1">
                        <a:defRPr sz="1800" kern="1200">
                          <a:solidFill>
                            <a:schemeClr val="tx1"/>
                          </a:solidFill>
                          <a:latin typeface="Arial Nova"/>
                        </a:defRPr>
                      </a:lvl3pPr>
                      <a:lvl4pPr marL="1371600" algn="l" defTabSz="914400" rtl="0" eaLnBrk="1" latinLnBrk="0" hangingPunct="1">
                        <a:defRPr sz="1800" kern="1200">
                          <a:solidFill>
                            <a:schemeClr val="tx1"/>
                          </a:solidFill>
                          <a:latin typeface="Arial Nova"/>
                        </a:defRPr>
                      </a:lvl4pPr>
                      <a:lvl5pPr marL="1828800" algn="l" defTabSz="914400" rtl="0" eaLnBrk="1" latinLnBrk="0" hangingPunct="1">
                        <a:defRPr sz="1800" kern="1200">
                          <a:solidFill>
                            <a:schemeClr val="tx1"/>
                          </a:solidFill>
                          <a:latin typeface="Arial Nova"/>
                        </a:defRPr>
                      </a:lvl5pPr>
                      <a:lvl6pPr marL="2286000" algn="l" defTabSz="914400" rtl="0" eaLnBrk="1" latinLnBrk="0" hangingPunct="1">
                        <a:defRPr sz="1800" kern="1200">
                          <a:solidFill>
                            <a:schemeClr val="tx1"/>
                          </a:solidFill>
                          <a:latin typeface="Arial Nova"/>
                        </a:defRPr>
                      </a:lvl6pPr>
                      <a:lvl7pPr marL="2743200" algn="l" defTabSz="914400" rtl="0" eaLnBrk="1" latinLnBrk="0" hangingPunct="1">
                        <a:defRPr sz="1800" kern="1200">
                          <a:solidFill>
                            <a:schemeClr val="tx1"/>
                          </a:solidFill>
                          <a:latin typeface="Arial Nova"/>
                        </a:defRPr>
                      </a:lvl7pPr>
                      <a:lvl8pPr marL="3200400" algn="l" defTabSz="914400" rtl="0" eaLnBrk="1" latinLnBrk="0" hangingPunct="1">
                        <a:defRPr sz="1800" kern="1200">
                          <a:solidFill>
                            <a:schemeClr val="tx1"/>
                          </a:solidFill>
                          <a:latin typeface="Arial Nova"/>
                        </a:defRPr>
                      </a:lvl8pPr>
                      <a:lvl9pPr marL="3657600" algn="l" defTabSz="914400" rtl="0" eaLnBrk="1" latinLnBrk="0" hangingPunct="1">
                        <a:defRPr sz="1800" kern="1200">
                          <a:solidFill>
                            <a:schemeClr val="tx1"/>
                          </a:solidFill>
                          <a:latin typeface="Arial Nova"/>
                        </a:defRPr>
                      </a:lvl9pPr>
                    </a:lstStyle>
                    <a:p>
                      <a:endParaRPr lang="en-US" sz="900" dirty="0">
                        <a:solidFill>
                          <a:srgbClr val="292929"/>
                        </a:solidFill>
                        <a:latin typeface="Barlow" panose="00000500000000000000" pitchFamily="2" charset="0"/>
                        <a:cs typeface="Arial" panose="020B0604020202020204" pitchFamily="34" charset="0"/>
                      </a:endParaRPr>
                    </a:p>
                  </a:txBody>
                  <a:tcPr marL="36000" marR="36000" marT="0" marB="0">
                    <a:lnL w="6350" cap="flat" cmpd="sng" algn="ctr">
                      <a:solidFill>
                        <a:srgbClr val="A6A6A6"/>
                      </a:solidFill>
                      <a:prstDash val="solid"/>
                      <a:round/>
                      <a:headEnd type="none" w="med" len="med"/>
                      <a:tailEnd type="none" w="med" len="med"/>
                    </a:lnL>
                    <a:lnR w="28575" cap="flat" cmpd="sng" algn="ctr">
                      <a:solidFill>
                        <a:srgbClr val="FF0000"/>
                      </a:solidFill>
                      <a:prstDash val="sysDash"/>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rgbClr val="FAE4D3"/>
                    </a:solidFill>
                  </a:tcPr>
                </a:tc>
                <a:extLst>
                  <a:ext uri="{0D108BD9-81ED-4DB2-BD59-A6C34878D82A}">
                    <a16:rowId xmlns:a16="http://schemas.microsoft.com/office/drawing/2014/main" val="2012447535"/>
                  </a:ext>
                </a:extLst>
              </a:tr>
              <a:tr h="180000">
                <a:tc>
                  <a:txBody>
                    <a:bodyPr/>
                    <a:lstStyle>
                      <a:lvl1pPr marL="0" algn="l" defTabSz="914400" rtl="0" eaLnBrk="1" latinLnBrk="0" hangingPunct="1">
                        <a:defRPr sz="1800" kern="1200">
                          <a:solidFill>
                            <a:schemeClr val="tx1"/>
                          </a:solidFill>
                          <a:latin typeface="Arial Nova"/>
                        </a:defRPr>
                      </a:lvl1pPr>
                      <a:lvl2pPr marL="457200" algn="l" defTabSz="914400" rtl="0" eaLnBrk="1" latinLnBrk="0" hangingPunct="1">
                        <a:defRPr sz="1800" kern="1200">
                          <a:solidFill>
                            <a:schemeClr val="tx1"/>
                          </a:solidFill>
                          <a:latin typeface="Arial Nova"/>
                        </a:defRPr>
                      </a:lvl2pPr>
                      <a:lvl3pPr marL="914400" algn="l" defTabSz="914400" rtl="0" eaLnBrk="1" latinLnBrk="0" hangingPunct="1">
                        <a:defRPr sz="1800" kern="1200">
                          <a:solidFill>
                            <a:schemeClr val="tx1"/>
                          </a:solidFill>
                          <a:latin typeface="Arial Nova"/>
                        </a:defRPr>
                      </a:lvl3pPr>
                      <a:lvl4pPr marL="1371600" algn="l" defTabSz="914400" rtl="0" eaLnBrk="1" latinLnBrk="0" hangingPunct="1">
                        <a:defRPr sz="1800" kern="1200">
                          <a:solidFill>
                            <a:schemeClr val="tx1"/>
                          </a:solidFill>
                          <a:latin typeface="Arial Nova"/>
                        </a:defRPr>
                      </a:lvl4pPr>
                      <a:lvl5pPr marL="1828800" algn="l" defTabSz="914400" rtl="0" eaLnBrk="1" latinLnBrk="0" hangingPunct="1">
                        <a:defRPr sz="1800" kern="1200">
                          <a:solidFill>
                            <a:schemeClr val="tx1"/>
                          </a:solidFill>
                          <a:latin typeface="Arial Nova"/>
                        </a:defRPr>
                      </a:lvl5pPr>
                      <a:lvl6pPr marL="2286000" algn="l" defTabSz="914400" rtl="0" eaLnBrk="1" latinLnBrk="0" hangingPunct="1">
                        <a:defRPr sz="1800" kern="1200">
                          <a:solidFill>
                            <a:schemeClr val="tx1"/>
                          </a:solidFill>
                          <a:latin typeface="Arial Nova"/>
                        </a:defRPr>
                      </a:lvl6pPr>
                      <a:lvl7pPr marL="2743200" algn="l" defTabSz="914400" rtl="0" eaLnBrk="1" latinLnBrk="0" hangingPunct="1">
                        <a:defRPr sz="1800" kern="1200">
                          <a:solidFill>
                            <a:schemeClr val="tx1"/>
                          </a:solidFill>
                          <a:latin typeface="Arial Nova"/>
                        </a:defRPr>
                      </a:lvl7pPr>
                      <a:lvl8pPr marL="3200400" algn="l" defTabSz="914400" rtl="0" eaLnBrk="1" latinLnBrk="0" hangingPunct="1">
                        <a:defRPr sz="1800" kern="1200">
                          <a:solidFill>
                            <a:schemeClr val="tx1"/>
                          </a:solidFill>
                          <a:latin typeface="Arial Nova"/>
                        </a:defRPr>
                      </a:lvl8pPr>
                      <a:lvl9pPr marL="3657600" algn="l" defTabSz="914400" rtl="0" eaLnBrk="1" latinLnBrk="0" hangingPunct="1">
                        <a:defRPr sz="1800" kern="1200">
                          <a:solidFill>
                            <a:schemeClr val="tx1"/>
                          </a:solidFill>
                          <a:latin typeface="Arial Nova"/>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900" b="1" dirty="0">
                          <a:solidFill>
                            <a:srgbClr val="292929"/>
                          </a:solidFill>
                          <a:latin typeface="Barlow" panose="00000500000000000000" pitchFamily="2" charset="0"/>
                          <a:cs typeface="Arial" panose="020B0604020202020204" pitchFamily="34" charset="0"/>
                        </a:rPr>
                        <a:t>Extra </a:t>
                      </a:r>
                      <a:r>
                        <a:rPr lang="nl-NL" sz="900" b="1" dirty="0" err="1">
                          <a:solidFill>
                            <a:srgbClr val="292929"/>
                          </a:solidFill>
                          <a:latin typeface="Barlow" panose="00000500000000000000" pitchFamily="2" charset="0"/>
                          <a:cs typeface="Arial" panose="020B0604020202020204" pitchFamily="34" charset="0"/>
                        </a:rPr>
                        <a:t>instruction</a:t>
                      </a:r>
                      <a:endParaRPr lang="nl-NL" sz="900" b="1" dirty="0">
                        <a:solidFill>
                          <a:srgbClr val="292929"/>
                        </a:solidFill>
                        <a:latin typeface="Barlow" panose="00000500000000000000" pitchFamily="2" charset="0"/>
                        <a:cs typeface="Arial" panose="020B0604020202020204" pitchFamily="34" charset="0"/>
                      </a:endParaRPr>
                    </a:p>
                  </a:txBody>
                  <a:tcPr marL="36000" marR="36000" marT="0" marB="0">
                    <a:lnL w="28575" cap="flat" cmpd="sng" algn="ctr">
                      <a:solidFill>
                        <a:srgbClr val="FF0000"/>
                      </a:solidFill>
                      <a:prstDash val="sysDash"/>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28575" cap="flat" cmpd="sng" algn="ctr">
                      <a:solidFill>
                        <a:srgbClr val="FF0000"/>
                      </a:solidFill>
                      <a:prstDash val="sysDash"/>
                      <a:round/>
                      <a:headEnd type="none" w="med" len="med"/>
                      <a:tailEnd type="none" w="med" len="med"/>
                    </a:lnB>
                    <a:lnTlToBr w="12700" cmpd="sng">
                      <a:noFill/>
                      <a:prstDash val="solid"/>
                    </a:lnTlToBr>
                    <a:lnBlToTr w="12700" cmpd="sng">
                      <a:noFill/>
                      <a:prstDash val="solid"/>
                    </a:lnBlToTr>
                    <a:solidFill>
                      <a:srgbClr val="FAE4D3"/>
                    </a:solidFill>
                  </a:tcPr>
                </a:tc>
                <a:tc>
                  <a:txBody>
                    <a:bodyPr/>
                    <a:lstStyle>
                      <a:lvl1pPr marL="0" algn="l" defTabSz="914400" rtl="0" eaLnBrk="1" latinLnBrk="0" hangingPunct="1">
                        <a:defRPr sz="1800" kern="1200">
                          <a:solidFill>
                            <a:schemeClr val="tx1"/>
                          </a:solidFill>
                          <a:latin typeface="Arial Nova"/>
                        </a:defRPr>
                      </a:lvl1pPr>
                      <a:lvl2pPr marL="457200" algn="l" defTabSz="914400" rtl="0" eaLnBrk="1" latinLnBrk="0" hangingPunct="1">
                        <a:defRPr sz="1800" kern="1200">
                          <a:solidFill>
                            <a:schemeClr val="tx1"/>
                          </a:solidFill>
                          <a:latin typeface="Arial Nova"/>
                        </a:defRPr>
                      </a:lvl2pPr>
                      <a:lvl3pPr marL="914400" algn="l" defTabSz="914400" rtl="0" eaLnBrk="1" latinLnBrk="0" hangingPunct="1">
                        <a:defRPr sz="1800" kern="1200">
                          <a:solidFill>
                            <a:schemeClr val="tx1"/>
                          </a:solidFill>
                          <a:latin typeface="Arial Nova"/>
                        </a:defRPr>
                      </a:lvl3pPr>
                      <a:lvl4pPr marL="1371600" algn="l" defTabSz="914400" rtl="0" eaLnBrk="1" latinLnBrk="0" hangingPunct="1">
                        <a:defRPr sz="1800" kern="1200">
                          <a:solidFill>
                            <a:schemeClr val="tx1"/>
                          </a:solidFill>
                          <a:latin typeface="Arial Nova"/>
                        </a:defRPr>
                      </a:lvl4pPr>
                      <a:lvl5pPr marL="1828800" algn="l" defTabSz="914400" rtl="0" eaLnBrk="1" latinLnBrk="0" hangingPunct="1">
                        <a:defRPr sz="1800" kern="1200">
                          <a:solidFill>
                            <a:schemeClr val="tx1"/>
                          </a:solidFill>
                          <a:latin typeface="Arial Nova"/>
                        </a:defRPr>
                      </a:lvl5pPr>
                      <a:lvl6pPr marL="2286000" algn="l" defTabSz="914400" rtl="0" eaLnBrk="1" latinLnBrk="0" hangingPunct="1">
                        <a:defRPr sz="1800" kern="1200">
                          <a:solidFill>
                            <a:schemeClr val="tx1"/>
                          </a:solidFill>
                          <a:latin typeface="Arial Nova"/>
                        </a:defRPr>
                      </a:lvl6pPr>
                      <a:lvl7pPr marL="2743200" algn="l" defTabSz="914400" rtl="0" eaLnBrk="1" latinLnBrk="0" hangingPunct="1">
                        <a:defRPr sz="1800" kern="1200">
                          <a:solidFill>
                            <a:schemeClr val="tx1"/>
                          </a:solidFill>
                          <a:latin typeface="Arial Nova"/>
                        </a:defRPr>
                      </a:lvl7pPr>
                      <a:lvl8pPr marL="3200400" algn="l" defTabSz="914400" rtl="0" eaLnBrk="1" latinLnBrk="0" hangingPunct="1">
                        <a:defRPr sz="1800" kern="1200">
                          <a:solidFill>
                            <a:schemeClr val="tx1"/>
                          </a:solidFill>
                          <a:latin typeface="Arial Nova"/>
                        </a:defRPr>
                      </a:lvl8pPr>
                      <a:lvl9pPr marL="3657600" algn="l" defTabSz="914400" rtl="0" eaLnBrk="1" latinLnBrk="0" hangingPunct="1">
                        <a:defRPr sz="1800" kern="1200">
                          <a:solidFill>
                            <a:schemeClr val="tx1"/>
                          </a:solidFill>
                          <a:latin typeface="Arial Nova"/>
                        </a:defRPr>
                      </a:lvl9pPr>
                    </a:lstStyle>
                    <a:p>
                      <a:endParaRPr lang="en-US" sz="900" dirty="0">
                        <a:solidFill>
                          <a:srgbClr val="292929"/>
                        </a:solidFill>
                        <a:latin typeface="Barlow" panose="00000500000000000000" pitchFamily="2" charset="0"/>
                        <a:cs typeface="Arial" panose="020B0604020202020204" pitchFamily="34" charset="0"/>
                      </a:endParaRPr>
                    </a:p>
                  </a:txBody>
                  <a:tcPr marL="36000" marR="36000" marT="0" marB="0">
                    <a:lnL w="6350" cap="flat" cmpd="sng" algn="ctr">
                      <a:solidFill>
                        <a:srgbClr val="A6A6A6"/>
                      </a:solidFill>
                      <a:prstDash val="solid"/>
                      <a:round/>
                      <a:headEnd type="none" w="med" len="med"/>
                      <a:tailEnd type="none" w="med" len="med"/>
                    </a:lnL>
                    <a:lnR w="28575" cap="flat" cmpd="sng" algn="ctr">
                      <a:solidFill>
                        <a:srgbClr val="FF0000"/>
                      </a:solidFill>
                      <a:prstDash val="sysDash"/>
                      <a:round/>
                      <a:headEnd type="none" w="med" len="med"/>
                      <a:tailEnd type="none" w="med" len="med"/>
                    </a:lnR>
                    <a:lnT w="6350" cap="flat" cmpd="sng" algn="ctr">
                      <a:solidFill>
                        <a:srgbClr val="A6A6A6"/>
                      </a:solidFill>
                      <a:prstDash val="solid"/>
                      <a:round/>
                      <a:headEnd type="none" w="med" len="med"/>
                      <a:tailEnd type="none" w="med" len="med"/>
                    </a:lnT>
                    <a:lnB w="28575" cap="flat" cmpd="sng" algn="ctr">
                      <a:solidFill>
                        <a:srgbClr val="FF0000"/>
                      </a:solidFill>
                      <a:prstDash val="sysDash"/>
                      <a:round/>
                      <a:headEnd type="none" w="med" len="med"/>
                      <a:tailEnd type="none" w="med" len="med"/>
                    </a:lnB>
                    <a:lnTlToBr w="12700" cmpd="sng">
                      <a:noFill/>
                      <a:prstDash val="solid"/>
                    </a:lnTlToBr>
                    <a:lnBlToTr w="12700" cmpd="sng">
                      <a:noFill/>
                      <a:prstDash val="solid"/>
                    </a:lnBlToTr>
                    <a:solidFill>
                      <a:srgbClr val="FAE4D3"/>
                    </a:solidFill>
                  </a:tcPr>
                </a:tc>
                <a:extLst>
                  <a:ext uri="{0D108BD9-81ED-4DB2-BD59-A6C34878D82A}">
                    <a16:rowId xmlns:a16="http://schemas.microsoft.com/office/drawing/2014/main" val="3782981876"/>
                  </a:ext>
                </a:extLst>
              </a:tr>
            </a:tbl>
          </a:graphicData>
        </a:graphic>
      </p:graphicFrame>
      <p:graphicFrame>
        <p:nvGraphicFramePr>
          <p:cNvPr id="63" name="IpsosToolbar_Briefing_General" hidden="1">
            <a:extLst>
              <a:ext uri="{FF2B5EF4-FFF2-40B4-BE49-F238E27FC236}">
                <a16:creationId xmlns:a16="http://schemas.microsoft.com/office/drawing/2014/main" id="{1E1B6CF5-EE94-4E4E-C060-200D876D32ED}"/>
              </a:ext>
            </a:extLst>
          </p:cNvPr>
          <p:cNvGraphicFramePr>
            <a:graphicFrameLocks noGrp="1"/>
          </p:cNvGraphicFramePr>
          <p:nvPr userDrawn="1">
            <p:extLst>
              <p:ext uri="{D42A27DB-BD31-4B8C-83A1-F6EECF244321}">
                <p14:modId xmlns:p14="http://schemas.microsoft.com/office/powerpoint/2010/main" val="521282284"/>
              </p:ext>
            </p:extLst>
          </p:nvPr>
        </p:nvGraphicFramePr>
        <p:xfrm>
          <a:off x="0" y="-1"/>
          <a:ext cx="4320000" cy="2700000"/>
        </p:xfrm>
        <a:graphic>
          <a:graphicData uri="http://schemas.openxmlformats.org/drawingml/2006/table">
            <a:tbl>
              <a:tblPr firstRow="1" bandRow="1"/>
              <a:tblGrid>
                <a:gridCol w="1584000">
                  <a:extLst>
                    <a:ext uri="{9D8B030D-6E8A-4147-A177-3AD203B41FA5}">
                      <a16:colId xmlns:a16="http://schemas.microsoft.com/office/drawing/2014/main" val="680429793"/>
                    </a:ext>
                  </a:extLst>
                </a:gridCol>
                <a:gridCol w="2736000">
                  <a:extLst>
                    <a:ext uri="{9D8B030D-6E8A-4147-A177-3AD203B41FA5}">
                      <a16:colId xmlns:a16="http://schemas.microsoft.com/office/drawing/2014/main" val="1717690144"/>
                    </a:ext>
                  </a:extLst>
                </a:gridCol>
              </a:tblGrid>
              <a:tr h="180000">
                <a:tc gridSpan="2">
                  <a:txBody>
                    <a:bodyPr/>
                    <a:lstStyle>
                      <a:lvl1pPr marL="0" algn="l" defTabSz="914400" rtl="0" eaLnBrk="1" latinLnBrk="0" hangingPunct="1">
                        <a:defRPr sz="1800" kern="1200">
                          <a:solidFill>
                            <a:schemeClr val="tx1"/>
                          </a:solidFill>
                          <a:latin typeface="Arial Nova"/>
                        </a:defRPr>
                      </a:lvl1pPr>
                      <a:lvl2pPr marL="457200" algn="l" defTabSz="914400" rtl="0" eaLnBrk="1" latinLnBrk="0" hangingPunct="1">
                        <a:defRPr sz="1800" kern="1200">
                          <a:solidFill>
                            <a:schemeClr val="tx1"/>
                          </a:solidFill>
                          <a:latin typeface="Arial Nova"/>
                        </a:defRPr>
                      </a:lvl2pPr>
                      <a:lvl3pPr marL="914400" algn="l" defTabSz="914400" rtl="0" eaLnBrk="1" latinLnBrk="0" hangingPunct="1">
                        <a:defRPr sz="1800" kern="1200">
                          <a:solidFill>
                            <a:schemeClr val="tx1"/>
                          </a:solidFill>
                          <a:latin typeface="Arial Nova"/>
                        </a:defRPr>
                      </a:lvl3pPr>
                      <a:lvl4pPr marL="1371600" algn="l" defTabSz="914400" rtl="0" eaLnBrk="1" latinLnBrk="0" hangingPunct="1">
                        <a:defRPr sz="1800" kern="1200">
                          <a:solidFill>
                            <a:schemeClr val="tx1"/>
                          </a:solidFill>
                          <a:latin typeface="Arial Nova"/>
                        </a:defRPr>
                      </a:lvl4pPr>
                      <a:lvl5pPr marL="1828800" algn="l" defTabSz="914400" rtl="0" eaLnBrk="1" latinLnBrk="0" hangingPunct="1">
                        <a:defRPr sz="1800" kern="1200">
                          <a:solidFill>
                            <a:schemeClr val="tx1"/>
                          </a:solidFill>
                          <a:latin typeface="Arial Nova"/>
                        </a:defRPr>
                      </a:lvl5pPr>
                      <a:lvl6pPr marL="2286000" algn="l" defTabSz="914400" rtl="0" eaLnBrk="1" latinLnBrk="0" hangingPunct="1">
                        <a:defRPr sz="1800" kern="1200">
                          <a:solidFill>
                            <a:schemeClr val="tx1"/>
                          </a:solidFill>
                          <a:latin typeface="Arial Nova"/>
                        </a:defRPr>
                      </a:lvl6pPr>
                      <a:lvl7pPr marL="2743200" algn="l" defTabSz="914400" rtl="0" eaLnBrk="1" latinLnBrk="0" hangingPunct="1">
                        <a:defRPr sz="1800" kern="1200">
                          <a:solidFill>
                            <a:schemeClr val="tx1"/>
                          </a:solidFill>
                          <a:latin typeface="Arial Nova"/>
                        </a:defRPr>
                      </a:lvl7pPr>
                      <a:lvl8pPr marL="3200400" algn="l" defTabSz="914400" rtl="0" eaLnBrk="1" latinLnBrk="0" hangingPunct="1">
                        <a:defRPr sz="1800" kern="1200">
                          <a:solidFill>
                            <a:schemeClr val="tx1"/>
                          </a:solidFill>
                          <a:latin typeface="Arial Nova"/>
                        </a:defRPr>
                      </a:lvl8pPr>
                      <a:lvl9pPr marL="3657600" algn="l" defTabSz="914400" rtl="0" eaLnBrk="1" latinLnBrk="0" hangingPunct="1">
                        <a:defRPr sz="1800" kern="1200">
                          <a:solidFill>
                            <a:schemeClr val="tx1"/>
                          </a:solidFill>
                          <a:latin typeface="Arial Nova"/>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000" b="1" dirty="0">
                          <a:solidFill>
                            <a:srgbClr val="292929"/>
                          </a:solidFill>
                          <a:latin typeface="Barlow" panose="00000500000000000000" pitchFamily="2" charset="0"/>
                          <a:cs typeface="Arial" panose="020B0604020202020204" pitchFamily="34" charset="0"/>
                        </a:rPr>
                        <a:t>PROJECT TIMINGS &amp; BATCHES </a:t>
                      </a:r>
                      <a:r>
                        <a:rPr lang="nl-NL" sz="900" dirty="0">
                          <a:solidFill>
                            <a:srgbClr val="292929"/>
                          </a:solidFill>
                          <a:latin typeface="Barlow" panose="00000500000000000000" pitchFamily="2" charset="0"/>
                          <a:cs typeface="Arial" panose="020B0604020202020204" pitchFamily="34" charset="0"/>
                        </a:rPr>
                        <a:t>(</a:t>
                      </a:r>
                      <a:r>
                        <a:rPr lang="nl-NL" sz="900" dirty="0" err="1">
                          <a:solidFill>
                            <a:srgbClr val="292929"/>
                          </a:solidFill>
                          <a:latin typeface="Barlow" panose="00000500000000000000" pitchFamily="2" charset="0"/>
                          <a:cs typeface="Arial" panose="020B0604020202020204" pitchFamily="34" charset="0"/>
                        </a:rPr>
                        <a:t>intermediate</a:t>
                      </a:r>
                      <a:r>
                        <a:rPr lang="nl-NL" sz="900" dirty="0">
                          <a:solidFill>
                            <a:srgbClr val="292929"/>
                          </a:solidFill>
                          <a:latin typeface="Barlow" panose="00000500000000000000" pitchFamily="2" charset="0"/>
                          <a:cs typeface="Arial" panose="020B0604020202020204" pitchFamily="34" charset="0"/>
                        </a:rPr>
                        <a:t> deadlines)</a:t>
                      </a:r>
                      <a:r>
                        <a:rPr lang="nl-NL" sz="900" b="1" dirty="0">
                          <a:solidFill>
                            <a:srgbClr val="292929"/>
                          </a:solidFill>
                          <a:latin typeface="Barlow" panose="00000500000000000000" pitchFamily="2" charset="0"/>
                          <a:cs typeface="Arial" panose="020B0604020202020204" pitchFamily="34" charset="0"/>
                        </a:rPr>
                        <a:t>:</a:t>
                      </a:r>
                      <a:endParaRPr lang="nl-NL" sz="1000" b="1" dirty="0">
                        <a:solidFill>
                          <a:srgbClr val="292929"/>
                        </a:solidFill>
                        <a:latin typeface="Barlow" panose="00000500000000000000" pitchFamily="2" charset="0"/>
                        <a:cs typeface="Arial" panose="020B0604020202020204" pitchFamily="34" charset="0"/>
                      </a:endParaRPr>
                    </a:p>
                  </a:txBody>
                  <a:tcPr marL="36000" marR="36000" marT="0" marB="0" anchor="ctr">
                    <a:lnL w="28575" cap="flat" cmpd="sng" algn="ctr">
                      <a:solidFill>
                        <a:srgbClr val="FF0000"/>
                      </a:solidFill>
                      <a:prstDash val="sysDash"/>
                      <a:round/>
                      <a:headEnd type="none" w="med" len="med"/>
                      <a:tailEnd type="none" w="med" len="med"/>
                    </a:lnL>
                    <a:lnR w="28575" cap="flat" cmpd="sng" algn="ctr">
                      <a:solidFill>
                        <a:srgbClr val="FF0000"/>
                      </a:solidFill>
                      <a:prstDash val="sysDash"/>
                      <a:round/>
                      <a:headEnd type="none" w="med" len="med"/>
                      <a:tailEnd type="none" w="med" len="med"/>
                    </a:lnR>
                    <a:lnT w="28575" cap="flat" cmpd="sng" algn="ctr">
                      <a:solidFill>
                        <a:srgbClr val="FF0000"/>
                      </a:solidFill>
                      <a:prstDash val="sysDash"/>
                      <a:round/>
                      <a:headEnd type="none" w="med" len="med"/>
                      <a:tailEnd type="none" w="med" len="med"/>
                    </a:lnT>
                    <a:lnB w="635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rgbClr val="FAE4D3"/>
                    </a:solidFill>
                  </a:tcPr>
                </a:tc>
                <a:tc hMerge="1">
                  <a:txBody>
                    <a:bodyPr/>
                    <a:lstStyle/>
                    <a:p>
                      <a:endParaRPr lang="en-US" sz="900" dirty="0">
                        <a:solidFill>
                          <a:schemeClr val="tx1"/>
                        </a:solidFill>
                      </a:endParaRPr>
                    </a:p>
                  </a:txBody>
                  <a:tcPr marL="0" marR="0" marT="0" marB="0">
                    <a:lnL w="28575" cap="flat" cmpd="sng" algn="ctr">
                      <a:solidFill>
                        <a:srgbClr val="FF0000"/>
                      </a:solidFill>
                      <a:prstDash val="sysDash"/>
                      <a:round/>
                      <a:headEnd type="none" w="med" len="med"/>
                      <a:tailEnd type="none" w="med" len="med"/>
                    </a:lnL>
                  </a:tcPr>
                </a:tc>
                <a:extLst>
                  <a:ext uri="{0D108BD9-81ED-4DB2-BD59-A6C34878D82A}">
                    <a16:rowId xmlns:a16="http://schemas.microsoft.com/office/drawing/2014/main" val="3540381696"/>
                  </a:ext>
                </a:extLst>
              </a:tr>
              <a:tr h="180000">
                <a:tc>
                  <a:txBody>
                    <a:bodyPr/>
                    <a:lstStyle>
                      <a:lvl1pPr marL="0" algn="l" defTabSz="914400" rtl="0" eaLnBrk="1" latinLnBrk="0" hangingPunct="1">
                        <a:defRPr sz="1800" kern="1200">
                          <a:solidFill>
                            <a:schemeClr val="tx1"/>
                          </a:solidFill>
                          <a:latin typeface="Arial Nova"/>
                        </a:defRPr>
                      </a:lvl1pPr>
                      <a:lvl2pPr marL="457200" algn="l" defTabSz="914400" rtl="0" eaLnBrk="1" latinLnBrk="0" hangingPunct="1">
                        <a:defRPr sz="1800" kern="1200">
                          <a:solidFill>
                            <a:schemeClr val="tx1"/>
                          </a:solidFill>
                          <a:latin typeface="Arial Nova"/>
                        </a:defRPr>
                      </a:lvl2pPr>
                      <a:lvl3pPr marL="914400" algn="l" defTabSz="914400" rtl="0" eaLnBrk="1" latinLnBrk="0" hangingPunct="1">
                        <a:defRPr sz="1800" kern="1200">
                          <a:solidFill>
                            <a:schemeClr val="tx1"/>
                          </a:solidFill>
                          <a:latin typeface="Arial Nova"/>
                        </a:defRPr>
                      </a:lvl3pPr>
                      <a:lvl4pPr marL="1371600" algn="l" defTabSz="914400" rtl="0" eaLnBrk="1" latinLnBrk="0" hangingPunct="1">
                        <a:defRPr sz="1800" kern="1200">
                          <a:solidFill>
                            <a:schemeClr val="tx1"/>
                          </a:solidFill>
                          <a:latin typeface="Arial Nova"/>
                        </a:defRPr>
                      </a:lvl4pPr>
                      <a:lvl5pPr marL="1828800" algn="l" defTabSz="914400" rtl="0" eaLnBrk="1" latinLnBrk="0" hangingPunct="1">
                        <a:defRPr sz="1800" kern="1200">
                          <a:solidFill>
                            <a:schemeClr val="tx1"/>
                          </a:solidFill>
                          <a:latin typeface="Arial Nova"/>
                        </a:defRPr>
                      </a:lvl5pPr>
                      <a:lvl6pPr marL="2286000" algn="l" defTabSz="914400" rtl="0" eaLnBrk="1" latinLnBrk="0" hangingPunct="1">
                        <a:defRPr sz="1800" kern="1200">
                          <a:solidFill>
                            <a:schemeClr val="tx1"/>
                          </a:solidFill>
                          <a:latin typeface="Arial Nova"/>
                        </a:defRPr>
                      </a:lvl6pPr>
                      <a:lvl7pPr marL="2743200" algn="l" defTabSz="914400" rtl="0" eaLnBrk="1" latinLnBrk="0" hangingPunct="1">
                        <a:defRPr sz="1800" kern="1200">
                          <a:solidFill>
                            <a:schemeClr val="tx1"/>
                          </a:solidFill>
                          <a:latin typeface="Arial Nova"/>
                        </a:defRPr>
                      </a:lvl7pPr>
                      <a:lvl8pPr marL="3200400" algn="l" defTabSz="914400" rtl="0" eaLnBrk="1" latinLnBrk="0" hangingPunct="1">
                        <a:defRPr sz="1800" kern="1200">
                          <a:solidFill>
                            <a:schemeClr val="tx1"/>
                          </a:solidFill>
                          <a:latin typeface="Arial Nova"/>
                        </a:defRPr>
                      </a:lvl8pPr>
                      <a:lvl9pPr marL="3657600" algn="l" defTabSz="914400" rtl="0" eaLnBrk="1" latinLnBrk="0" hangingPunct="1">
                        <a:defRPr sz="1800" kern="1200">
                          <a:solidFill>
                            <a:schemeClr val="tx1"/>
                          </a:solidFill>
                          <a:latin typeface="Arial Nova"/>
                        </a:defRPr>
                      </a:lvl9pPr>
                    </a:lstStyle>
                    <a:p>
                      <a:r>
                        <a:rPr lang="nl-NL" sz="900" b="1" dirty="0">
                          <a:solidFill>
                            <a:srgbClr val="292929"/>
                          </a:solidFill>
                          <a:latin typeface="Barlow" panose="00000500000000000000" pitchFamily="2" charset="0"/>
                          <a:cs typeface="Arial" panose="020B0604020202020204" pitchFamily="34" charset="0"/>
                        </a:rPr>
                        <a:t>First review moment</a:t>
                      </a:r>
                    </a:p>
                  </a:txBody>
                  <a:tcPr marL="108000" marR="36000" marT="0" marB="0">
                    <a:lnL w="28575" cap="flat" cmpd="sng" algn="ctr">
                      <a:solidFill>
                        <a:srgbClr val="FF0000"/>
                      </a:solidFill>
                      <a:prstDash val="sysDash"/>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rgbClr val="FAE4D3"/>
                    </a:solidFill>
                  </a:tcPr>
                </a:tc>
                <a:tc>
                  <a:txBody>
                    <a:bodyPr/>
                    <a:lstStyle>
                      <a:lvl1pPr marL="0" algn="l" defTabSz="914400" rtl="0" eaLnBrk="1" latinLnBrk="0" hangingPunct="1">
                        <a:defRPr sz="1800" kern="1200">
                          <a:solidFill>
                            <a:schemeClr val="tx1"/>
                          </a:solidFill>
                          <a:latin typeface="Arial Nova"/>
                        </a:defRPr>
                      </a:lvl1pPr>
                      <a:lvl2pPr marL="457200" algn="l" defTabSz="914400" rtl="0" eaLnBrk="1" latinLnBrk="0" hangingPunct="1">
                        <a:defRPr sz="1800" kern="1200">
                          <a:solidFill>
                            <a:schemeClr val="tx1"/>
                          </a:solidFill>
                          <a:latin typeface="Arial Nova"/>
                        </a:defRPr>
                      </a:lvl2pPr>
                      <a:lvl3pPr marL="914400" algn="l" defTabSz="914400" rtl="0" eaLnBrk="1" latinLnBrk="0" hangingPunct="1">
                        <a:defRPr sz="1800" kern="1200">
                          <a:solidFill>
                            <a:schemeClr val="tx1"/>
                          </a:solidFill>
                          <a:latin typeface="Arial Nova"/>
                        </a:defRPr>
                      </a:lvl3pPr>
                      <a:lvl4pPr marL="1371600" algn="l" defTabSz="914400" rtl="0" eaLnBrk="1" latinLnBrk="0" hangingPunct="1">
                        <a:defRPr sz="1800" kern="1200">
                          <a:solidFill>
                            <a:schemeClr val="tx1"/>
                          </a:solidFill>
                          <a:latin typeface="Arial Nova"/>
                        </a:defRPr>
                      </a:lvl4pPr>
                      <a:lvl5pPr marL="1828800" algn="l" defTabSz="914400" rtl="0" eaLnBrk="1" latinLnBrk="0" hangingPunct="1">
                        <a:defRPr sz="1800" kern="1200">
                          <a:solidFill>
                            <a:schemeClr val="tx1"/>
                          </a:solidFill>
                          <a:latin typeface="Arial Nova"/>
                        </a:defRPr>
                      </a:lvl5pPr>
                      <a:lvl6pPr marL="2286000" algn="l" defTabSz="914400" rtl="0" eaLnBrk="1" latinLnBrk="0" hangingPunct="1">
                        <a:defRPr sz="1800" kern="1200">
                          <a:solidFill>
                            <a:schemeClr val="tx1"/>
                          </a:solidFill>
                          <a:latin typeface="Arial Nova"/>
                        </a:defRPr>
                      </a:lvl6pPr>
                      <a:lvl7pPr marL="2743200" algn="l" defTabSz="914400" rtl="0" eaLnBrk="1" latinLnBrk="0" hangingPunct="1">
                        <a:defRPr sz="1800" kern="1200">
                          <a:solidFill>
                            <a:schemeClr val="tx1"/>
                          </a:solidFill>
                          <a:latin typeface="Arial Nova"/>
                        </a:defRPr>
                      </a:lvl7pPr>
                      <a:lvl8pPr marL="3200400" algn="l" defTabSz="914400" rtl="0" eaLnBrk="1" latinLnBrk="0" hangingPunct="1">
                        <a:defRPr sz="1800" kern="1200">
                          <a:solidFill>
                            <a:schemeClr val="tx1"/>
                          </a:solidFill>
                          <a:latin typeface="Arial Nova"/>
                        </a:defRPr>
                      </a:lvl8pPr>
                      <a:lvl9pPr marL="3657600" algn="l" defTabSz="914400" rtl="0" eaLnBrk="1" latinLnBrk="0" hangingPunct="1">
                        <a:defRPr sz="1800" kern="1200">
                          <a:solidFill>
                            <a:schemeClr val="tx1"/>
                          </a:solidFill>
                          <a:latin typeface="Arial Nova"/>
                        </a:defRPr>
                      </a:lvl9pPr>
                    </a:lstStyle>
                    <a:p>
                      <a:endParaRPr lang="en-US" sz="900" dirty="0">
                        <a:solidFill>
                          <a:srgbClr val="292929"/>
                        </a:solidFill>
                        <a:latin typeface="Barlow" panose="00000500000000000000" pitchFamily="2" charset="0"/>
                        <a:cs typeface="Arial" panose="020B0604020202020204" pitchFamily="34" charset="0"/>
                      </a:endParaRPr>
                    </a:p>
                  </a:txBody>
                  <a:tcPr marL="36000" marR="36000" marT="0" marB="0">
                    <a:lnL w="6350" cap="flat" cmpd="sng" algn="ctr">
                      <a:solidFill>
                        <a:srgbClr val="A6A6A6"/>
                      </a:solidFill>
                      <a:prstDash val="solid"/>
                      <a:round/>
                      <a:headEnd type="none" w="med" len="med"/>
                      <a:tailEnd type="none" w="med" len="med"/>
                    </a:lnL>
                    <a:lnR w="28575" cap="flat" cmpd="sng" algn="ctr">
                      <a:solidFill>
                        <a:srgbClr val="FF0000"/>
                      </a:solidFill>
                      <a:prstDash val="sysDash"/>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rgbClr val="FAE4D3"/>
                    </a:solidFill>
                  </a:tcPr>
                </a:tc>
                <a:extLst>
                  <a:ext uri="{0D108BD9-81ED-4DB2-BD59-A6C34878D82A}">
                    <a16:rowId xmlns:a16="http://schemas.microsoft.com/office/drawing/2014/main" val="2158922941"/>
                  </a:ext>
                </a:extLst>
              </a:tr>
              <a:tr h="180000">
                <a:tc>
                  <a:txBody>
                    <a:bodyPr/>
                    <a:lstStyle>
                      <a:lvl1pPr marL="0" algn="l" defTabSz="914400" rtl="0" eaLnBrk="1" latinLnBrk="0" hangingPunct="1">
                        <a:defRPr sz="1800" kern="1200">
                          <a:solidFill>
                            <a:schemeClr val="tx1"/>
                          </a:solidFill>
                          <a:latin typeface="Arial Nova"/>
                        </a:defRPr>
                      </a:lvl1pPr>
                      <a:lvl2pPr marL="457200" algn="l" defTabSz="914400" rtl="0" eaLnBrk="1" latinLnBrk="0" hangingPunct="1">
                        <a:defRPr sz="1800" kern="1200">
                          <a:solidFill>
                            <a:schemeClr val="tx1"/>
                          </a:solidFill>
                          <a:latin typeface="Arial Nova"/>
                        </a:defRPr>
                      </a:lvl2pPr>
                      <a:lvl3pPr marL="914400" algn="l" defTabSz="914400" rtl="0" eaLnBrk="1" latinLnBrk="0" hangingPunct="1">
                        <a:defRPr sz="1800" kern="1200">
                          <a:solidFill>
                            <a:schemeClr val="tx1"/>
                          </a:solidFill>
                          <a:latin typeface="Arial Nova"/>
                        </a:defRPr>
                      </a:lvl3pPr>
                      <a:lvl4pPr marL="1371600" algn="l" defTabSz="914400" rtl="0" eaLnBrk="1" latinLnBrk="0" hangingPunct="1">
                        <a:defRPr sz="1800" kern="1200">
                          <a:solidFill>
                            <a:schemeClr val="tx1"/>
                          </a:solidFill>
                          <a:latin typeface="Arial Nova"/>
                        </a:defRPr>
                      </a:lvl4pPr>
                      <a:lvl5pPr marL="1828800" algn="l" defTabSz="914400" rtl="0" eaLnBrk="1" latinLnBrk="0" hangingPunct="1">
                        <a:defRPr sz="1800" kern="1200">
                          <a:solidFill>
                            <a:schemeClr val="tx1"/>
                          </a:solidFill>
                          <a:latin typeface="Arial Nova"/>
                        </a:defRPr>
                      </a:lvl5pPr>
                      <a:lvl6pPr marL="2286000" algn="l" defTabSz="914400" rtl="0" eaLnBrk="1" latinLnBrk="0" hangingPunct="1">
                        <a:defRPr sz="1800" kern="1200">
                          <a:solidFill>
                            <a:schemeClr val="tx1"/>
                          </a:solidFill>
                          <a:latin typeface="Arial Nova"/>
                        </a:defRPr>
                      </a:lvl6pPr>
                      <a:lvl7pPr marL="2743200" algn="l" defTabSz="914400" rtl="0" eaLnBrk="1" latinLnBrk="0" hangingPunct="1">
                        <a:defRPr sz="1800" kern="1200">
                          <a:solidFill>
                            <a:schemeClr val="tx1"/>
                          </a:solidFill>
                          <a:latin typeface="Arial Nova"/>
                        </a:defRPr>
                      </a:lvl7pPr>
                      <a:lvl8pPr marL="3200400" algn="l" defTabSz="914400" rtl="0" eaLnBrk="1" latinLnBrk="0" hangingPunct="1">
                        <a:defRPr sz="1800" kern="1200">
                          <a:solidFill>
                            <a:schemeClr val="tx1"/>
                          </a:solidFill>
                          <a:latin typeface="Arial Nova"/>
                        </a:defRPr>
                      </a:lvl8pPr>
                      <a:lvl9pPr marL="3657600" algn="l" defTabSz="914400" rtl="0" eaLnBrk="1" latinLnBrk="0" hangingPunct="1">
                        <a:defRPr sz="1800" kern="1200">
                          <a:solidFill>
                            <a:schemeClr val="tx1"/>
                          </a:solidFill>
                          <a:latin typeface="Arial Nova"/>
                        </a:defRPr>
                      </a:lvl9pPr>
                    </a:lstStyle>
                    <a:p>
                      <a:r>
                        <a:rPr lang="nl-NL" sz="900" b="1" dirty="0">
                          <a:solidFill>
                            <a:srgbClr val="292929"/>
                          </a:solidFill>
                          <a:latin typeface="Barlow" panose="00000500000000000000" pitchFamily="2" charset="0"/>
                          <a:cs typeface="Arial" panose="020B0604020202020204" pitchFamily="34" charset="0"/>
                        </a:rPr>
                        <a:t>Batch 1, 2, ...</a:t>
                      </a:r>
                    </a:p>
                  </a:txBody>
                  <a:tcPr marL="108000" marR="36000" marT="0" marB="0">
                    <a:lnL w="28575" cap="flat" cmpd="sng" algn="ctr">
                      <a:solidFill>
                        <a:srgbClr val="FF0000"/>
                      </a:solidFill>
                      <a:prstDash val="sysDash"/>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rgbClr val="FAE4D3"/>
                    </a:solidFill>
                  </a:tcPr>
                </a:tc>
                <a:tc>
                  <a:txBody>
                    <a:bodyPr/>
                    <a:lstStyle>
                      <a:lvl1pPr marL="0" algn="l" defTabSz="914400" rtl="0" eaLnBrk="1" latinLnBrk="0" hangingPunct="1">
                        <a:defRPr sz="1800" kern="1200">
                          <a:solidFill>
                            <a:schemeClr val="tx1"/>
                          </a:solidFill>
                          <a:latin typeface="Arial Nova"/>
                        </a:defRPr>
                      </a:lvl1pPr>
                      <a:lvl2pPr marL="457200" algn="l" defTabSz="914400" rtl="0" eaLnBrk="1" latinLnBrk="0" hangingPunct="1">
                        <a:defRPr sz="1800" kern="1200">
                          <a:solidFill>
                            <a:schemeClr val="tx1"/>
                          </a:solidFill>
                          <a:latin typeface="Arial Nova"/>
                        </a:defRPr>
                      </a:lvl2pPr>
                      <a:lvl3pPr marL="914400" algn="l" defTabSz="914400" rtl="0" eaLnBrk="1" latinLnBrk="0" hangingPunct="1">
                        <a:defRPr sz="1800" kern="1200">
                          <a:solidFill>
                            <a:schemeClr val="tx1"/>
                          </a:solidFill>
                          <a:latin typeface="Arial Nova"/>
                        </a:defRPr>
                      </a:lvl3pPr>
                      <a:lvl4pPr marL="1371600" algn="l" defTabSz="914400" rtl="0" eaLnBrk="1" latinLnBrk="0" hangingPunct="1">
                        <a:defRPr sz="1800" kern="1200">
                          <a:solidFill>
                            <a:schemeClr val="tx1"/>
                          </a:solidFill>
                          <a:latin typeface="Arial Nova"/>
                        </a:defRPr>
                      </a:lvl4pPr>
                      <a:lvl5pPr marL="1828800" algn="l" defTabSz="914400" rtl="0" eaLnBrk="1" latinLnBrk="0" hangingPunct="1">
                        <a:defRPr sz="1800" kern="1200">
                          <a:solidFill>
                            <a:schemeClr val="tx1"/>
                          </a:solidFill>
                          <a:latin typeface="Arial Nova"/>
                        </a:defRPr>
                      </a:lvl5pPr>
                      <a:lvl6pPr marL="2286000" algn="l" defTabSz="914400" rtl="0" eaLnBrk="1" latinLnBrk="0" hangingPunct="1">
                        <a:defRPr sz="1800" kern="1200">
                          <a:solidFill>
                            <a:schemeClr val="tx1"/>
                          </a:solidFill>
                          <a:latin typeface="Arial Nova"/>
                        </a:defRPr>
                      </a:lvl6pPr>
                      <a:lvl7pPr marL="2743200" algn="l" defTabSz="914400" rtl="0" eaLnBrk="1" latinLnBrk="0" hangingPunct="1">
                        <a:defRPr sz="1800" kern="1200">
                          <a:solidFill>
                            <a:schemeClr val="tx1"/>
                          </a:solidFill>
                          <a:latin typeface="Arial Nova"/>
                        </a:defRPr>
                      </a:lvl7pPr>
                      <a:lvl8pPr marL="3200400" algn="l" defTabSz="914400" rtl="0" eaLnBrk="1" latinLnBrk="0" hangingPunct="1">
                        <a:defRPr sz="1800" kern="1200">
                          <a:solidFill>
                            <a:schemeClr val="tx1"/>
                          </a:solidFill>
                          <a:latin typeface="Arial Nova"/>
                        </a:defRPr>
                      </a:lvl8pPr>
                      <a:lvl9pPr marL="3657600" algn="l" defTabSz="914400" rtl="0" eaLnBrk="1" latinLnBrk="0" hangingPunct="1">
                        <a:defRPr sz="1800" kern="1200">
                          <a:solidFill>
                            <a:schemeClr val="tx1"/>
                          </a:solidFill>
                          <a:latin typeface="Arial Nova"/>
                        </a:defRPr>
                      </a:lvl9pPr>
                    </a:lstStyle>
                    <a:p>
                      <a:endParaRPr lang="en-US" sz="900" dirty="0">
                        <a:solidFill>
                          <a:srgbClr val="292929"/>
                        </a:solidFill>
                        <a:latin typeface="Barlow" panose="00000500000000000000" pitchFamily="2" charset="0"/>
                        <a:cs typeface="Arial" panose="020B0604020202020204" pitchFamily="34" charset="0"/>
                      </a:endParaRPr>
                    </a:p>
                  </a:txBody>
                  <a:tcPr marL="36000" marR="36000" marT="0" marB="0">
                    <a:lnL w="6350" cap="flat" cmpd="sng" algn="ctr">
                      <a:solidFill>
                        <a:srgbClr val="A6A6A6"/>
                      </a:solidFill>
                      <a:prstDash val="solid"/>
                      <a:round/>
                      <a:headEnd type="none" w="med" len="med"/>
                      <a:tailEnd type="none" w="med" len="med"/>
                    </a:lnL>
                    <a:lnR w="28575" cap="flat" cmpd="sng" algn="ctr">
                      <a:solidFill>
                        <a:srgbClr val="FF0000"/>
                      </a:solidFill>
                      <a:prstDash val="sysDash"/>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rgbClr val="FAE4D3"/>
                    </a:solidFill>
                  </a:tcPr>
                </a:tc>
                <a:extLst>
                  <a:ext uri="{0D108BD9-81ED-4DB2-BD59-A6C34878D82A}">
                    <a16:rowId xmlns:a16="http://schemas.microsoft.com/office/drawing/2014/main" val="926179011"/>
                  </a:ext>
                </a:extLst>
              </a:tr>
              <a:tr h="180000">
                <a:tc>
                  <a:txBody>
                    <a:bodyPr/>
                    <a:lstStyle>
                      <a:lvl1pPr marL="0" algn="l" defTabSz="914400" rtl="0" eaLnBrk="1" latinLnBrk="0" hangingPunct="1">
                        <a:defRPr sz="1800" kern="1200">
                          <a:solidFill>
                            <a:schemeClr val="tx1"/>
                          </a:solidFill>
                          <a:latin typeface="Arial Nova"/>
                        </a:defRPr>
                      </a:lvl1pPr>
                      <a:lvl2pPr marL="457200" algn="l" defTabSz="914400" rtl="0" eaLnBrk="1" latinLnBrk="0" hangingPunct="1">
                        <a:defRPr sz="1800" kern="1200">
                          <a:solidFill>
                            <a:schemeClr val="tx1"/>
                          </a:solidFill>
                          <a:latin typeface="Arial Nova"/>
                        </a:defRPr>
                      </a:lvl2pPr>
                      <a:lvl3pPr marL="914400" algn="l" defTabSz="914400" rtl="0" eaLnBrk="1" latinLnBrk="0" hangingPunct="1">
                        <a:defRPr sz="1800" kern="1200">
                          <a:solidFill>
                            <a:schemeClr val="tx1"/>
                          </a:solidFill>
                          <a:latin typeface="Arial Nova"/>
                        </a:defRPr>
                      </a:lvl3pPr>
                      <a:lvl4pPr marL="1371600" algn="l" defTabSz="914400" rtl="0" eaLnBrk="1" latinLnBrk="0" hangingPunct="1">
                        <a:defRPr sz="1800" kern="1200">
                          <a:solidFill>
                            <a:schemeClr val="tx1"/>
                          </a:solidFill>
                          <a:latin typeface="Arial Nova"/>
                        </a:defRPr>
                      </a:lvl4pPr>
                      <a:lvl5pPr marL="1828800" algn="l" defTabSz="914400" rtl="0" eaLnBrk="1" latinLnBrk="0" hangingPunct="1">
                        <a:defRPr sz="1800" kern="1200">
                          <a:solidFill>
                            <a:schemeClr val="tx1"/>
                          </a:solidFill>
                          <a:latin typeface="Arial Nova"/>
                        </a:defRPr>
                      </a:lvl5pPr>
                      <a:lvl6pPr marL="2286000" algn="l" defTabSz="914400" rtl="0" eaLnBrk="1" latinLnBrk="0" hangingPunct="1">
                        <a:defRPr sz="1800" kern="1200">
                          <a:solidFill>
                            <a:schemeClr val="tx1"/>
                          </a:solidFill>
                          <a:latin typeface="Arial Nova"/>
                        </a:defRPr>
                      </a:lvl6pPr>
                      <a:lvl7pPr marL="2743200" algn="l" defTabSz="914400" rtl="0" eaLnBrk="1" latinLnBrk="0" hangingPunct="1">
                        <a:defRPr sz="1800" kern="1200">
                          <a:solidFill>
                            <a:schemeClr val="tx1"/>
                          </a:solidFill>
                          <a:latin typeface="Arial Nova"/>
                        </a:defRPr>
                      </a:lvl7pPr>
                      <a:lvl8pPr marL="3200400" algn="l" defTabSz="914400" rtl="0" eaLnBrk="1" latinLnBrk="0" hangingPunct="1">
                        <a:defRPr sz="1800" kern="1200">
                          <a:solidFill>
                            <a:schemeClr val="tx1"/>
                          </a:solidFill>
                          <a:latin typeface="Arial Nova"/>
                        </a:defRPr>
                      </a:lvl8pPr>
                      <a:lvl9pPr marL="3657600" algn="l" defTabSz="914400" rtl="0" eaLnBrk="1" latinLnBrk="0" hangingPunct="1">
                        <a:defRPr sz="1800" kern="1200">
                          <a:solidFill>
                            <a:schemeClr val="tx1"/>
                          </a:solidFill>
                          <a:latin typeface="Arial Nova"/>
                        </a:defRPr>
                      </a:lvl9pPr>
                    </a:lstStyle>
                    <a:p>
                      <a:r>
                        <a:rPr lang="nl-NL" sz="900" b="1" dirty="0">
                          <a:solidFill>
                            <a:srgbClr val="292929"/>
                          </a:solidFill>
                          <a:latin typeface="Barlow" panose="00000500000000000000" pitchFamily="2" charset="0"/>
                          <a:cs typeface="Arial" panose="020B0604020202020204" pitchFamily="34" charset="0"/>
                        </a:rPr>
                        <a:t>Deadline full report</a:t>
                      </a:r>
                    </a:p>
                  </a:txBody>
                  <a:tcPr marL="108000" marR="36000" marT="0" marB="0">
                    <a:lnL w="28575" cap="flat" cmpd="sng" algn="ctr">
                      <a:solidFill>
                        <a:srgbClr val="FF0000"/>
                      </a:solidFill>
                      <a:prstDash val="sysDash"/>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952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FAE4D3"/>
                    </a:solidFill>
                  </a:tcPr>
                </a:tc>
                <a:tc>
                  <a:txBody>
                    <a:bodyPr/>
                    <a:lstStyle>
                      <a:lvl1pPr marL="0" algn="l" defTabSz="914400" rtl="0" eaLnBrk="1" latinLnBrk="0" hangingPunct="1">
                        <a:defRPr sz="1800" kern="1200">
                          <a:solidFill>
                            <a:schemeClr val="tx1"/>
                          </a:solidFill>
                          <a:latin typeface="Arial Nova"/>
                        </a:defRPr>
                      </a:lvl1pPr>
                      <a:lvl2pPr marL="457200" algn="l" defTabSz="914400" rtl="0" eaLnBrk="1" latinLnBrk="0" hangingPunct="1">
                        <a:defRPr sz="1800" kern="1200">
                          <a:solidFill>
                            <a:schemeClr val="tx1"/>
                          </a:solidFill>
                          <a:latin typeface="Arial Nova"/>
                        </a:defRPr>
                      </a:lvl2pPr>
                      <a:lvl3pPr marL="914400" algn="l" defTabSz="914400" rtl="0" eaLnBrk="1" latinLnBrk="0" hangingPunct="1">
                        <a:defRPr sz="1800" kern="1200">
                          <a:solidFill>
                            <a:schemeClr val="tx1"/>
                          </a:solidFill>
                          <a:latin typeface="Arial Nova"/>
                        </a:defRPr>
                      </a:lvl3pPr>
                      <a:lvl4pPr marL="1371600" algn="l" defTabSz="914400" rtl="0" eaLnBrk="1" latinLnBrk="0" hangingPunct="1">
                        <a:defRPr sz="1800" kern="1200">
                          <a:solidFill>
                            <a:schemeClr val="tx1"/>
                          </a:solidFill>
                          <a:latin typeface="Arial Nova"/>
                        </a:defRPr>
                      </a:lvl4pPr>
                      <a:lvl5pPr marL="1828800" algn="l" defTabSz="914400" rtl="0" eaLnBrk="1" latinLnBrk="0" hangingPunct="1">
                        <a:defRPr sz="1800" kern="1200">
                          <a:solidFill>
                            <a:schemeClr val="tx1"/>
                          </a:solidFill>
                          <a:latin typeface="Arial Nova"/>
                        </a:defRPr>
                      </a:lvl5pPr>
                      <a:lvl6pPr marL="2286000" algn="l" defTabSz="914400" rtl="0" eaLnBrk="1" latinLnBrk="0" hangingPunct="1">
                        <a:defRPr sz="1800" kern="1200">
                          <a:solidFill>
                            <a:schemeClr val="tx1"/>
                          </a:solidFill>
                          <a:latin typeface="Arial Nova"/>
                        </a:defRPr>
                      </a:lvl6pPr>
                      <a:lvl7pPr marL="2743200" algn="l" defTabSz="914400" rtl="0" eaLnBrk="1" latinLnBrk="0" hangingPunct="1">
                        <a:defRPr sz="1800" kern="1200">
                          <a:solidFill>
                            <a:schemeClr val="tx1"/>
                          </a:solidFill>
                          <a:latin typeface="Arial Nova"/>
                        </a:defRPr>
                      </a:lvl7pPr>
                      <a:lvl8pPr marL="3200400" algn="l" defTabSz="914400" rtl="0" eaLnBrk="1" latinLnBrk="0" hangingPunct="1">
                        <a:defRPr sz="1800" kern="1200">
                          <a:solidFill>
                            <a:schemeClr val="tx1"/>
                          </a:solidFill>
                          <a:latin typeface="Arial Nova"/>
                        </a:defRPr>
                      </a:lvl8pPr>
                      <a:lvl9pPr marL="3657600" algn="l" defTabSz="914400" rtl="0" eaLnBrk="1" latinLnBrk="0" hangingPunct="1">
                        <a:defRPr sz="1800" kern="1200">
                          <a:solidFill>
                            <a:schemeClr val="tx1"/>
                          </a:solidFill>
                          <a:latin typeface="Arial Nova"/>
                        </a:defRPr>
                      </a:lvl9pPr>
                    </a:lstStyle>
                    <a:p>
                      <a:endParaRPr lang="en-US" sz="900" dirty="0">
                        <a:solidFill>
                          <a:srgbClr val="292929"/>
                        </a:solidFill>
                        <a:latin typeface="Barlow" panose="00000500000000000000" pitchFamily="2" charset="0"/>
                        <a:cs typeface="Arial" panose="020B0604020202020204" pitchFamily="34" charset="0"/>
                      </a:endParaRPr>
                    </a:p>
                  </a:txBody>
                  <a:tcPr marL="36000" marR="36000" marT="0" marB="0">
                    <a:lnL w="6350" cap="flat" cmpd="sng" algn="ctr">
                      <a:solidFill>
                        <a:srgbClr val="A6A6A6"/>
                      </a:solidFill>
                      <a:prstDash val="solid"/>
                      <a:round/>
                      <a:headEnd type="none" w="med" len="med"/>
                      <a:tailEnd type="none" w="med" len="med"/>
                    </a:lnL>
                    <a:lnR w="28575" cap="flat" cmpd="sng" algn="ctr">
                      <a:solidFill>
                        <a:srgbClr val="FF0000"/>
                      </a:solidFill>
                      <a:prstDash val="sysDash"/>
                      <a:round/>
                      <a:headEnd type="none" w="med" len="med"/>
                      <a:tailEnd type="none" w="med" len="med"/>
                    </a:lnR>
                    <a:lnT w="6350" cap="flat" cmpd="sng" algn="ctr">
                      <a:solidFill>
                        <a:srgbClr val="A6A6A6"/>
                      </a:solidFill>
                      <a:prstDash val="solid"/>
                      <a:round/>
                      <a:headEnd type="none" w="med" len="med"/>
                      <a:tailEnd type="none" w="med" len="med"/>
                    </a:lnT>
                    <a:lnB w="952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FAE4D3"/>
                    </a:solidFill>
                  </a:tcPr>
                </a:tc>
                <a:extLst>
                  <a:ext uri="{0D108BD9-81ED-4DB2-BD59-A6C34878D82A}">
                    <a16:rowId xmlns:a16="http://schemas.microsoft.com/office/drawing/2014/main" val="589288394"/>
                  </a:ext>
                </a:extLst>
              </a:tr>
              <a:tr h="180000">
                <a:tc gridSpan="2">
                  <a:txBody>
                    <a:bodyPr/>
                    <a:lstStyle>
                      <a:lvl1pPr marL="0" algn="l" defTabSz="914400" rtl="0" eaLnBrk="1" latinLnBrk="0" hangingPunct="1">
                        <a:defRPr sz="1800" kern="1200">
                          <a:solidFill>
                            <a:schemeClr val="tx1"/>
                          </a:solidFill>
                          <a:latin typeface="Arial Nova"/>
                        </a:defRPr>
                      </a:lvl1pPr>
                      <a:lvl2pPr marL="457200" algn="l" defTabSz="914400" rtl="0" eaLnBrk="1" latinLnBrk="0" hangingPunct="1">
                        <a:defRPr sz="1800" kern="1200">
                          <a:solidFill>
                            <a:schemeClr val="tx1"/>
                          </a:solidFill>
                          <a:latin typeface="Arial Nova"/>
                        </a:defRPr>
                      </a:lvl2pPr>
                      <a:lvl3pPr marL="914400" algn="l" defTabSz="914400" rtl="0" eaLnBrk="1" latinLnBrk="0" hangingPunct="1">
                        <a:defRPr sz="1800" kern="1200">
                          <a:solidFill>
                            <a:schemeClr val="tx1"/>
                          </a:solidFill>
                          <a:latin typeface="Arial Nova"/>
                        </a:defRPr>
                      </a:lvl3pPr>
                      <a:lvl4pPr marL="1371600" algn="l" defTabSz="914400" rtl="0" eaLnBrk="1" latinLnBrk="0" hangingPunct="1">
                        <a:defRPr sz="1800" kern="1200">
                          <a:solidFill>
                            <a:schemeClr val="tx1"/>
                          </a:solidFill>
                          <a:latin typeface="Arial Nova"/>
                        </a:defRPr>
                      </a:lvl4pPr>
                      <a:lvl5pPr marL="1828800" algn="l" defTabSz="914400" rtl="0" eaLnBrk="1" latinLnBrk="0" hangingPunct="1">
                        <a:defRPr sz="1800" kern="1200">
                          <a:solidFill>
                            <a:schemeClr val="tx1"/>
                          </a:solidFill>
                          <a:latin typeface="Arial Nova"/>
                        </a:defRPr>
                      </a:lvl5pPr>
                      <a:lvl6pPr marL="2286000" algn="l" defTabSz="914400" rtl="0" eaLnBrk="1" latinLnBrk="0" hangingPunct="1">
                        <a:defRPr sz="1800" kern="1200">
                          <a:solidFill>
                            <a:schemeClr val="tx1"/>
                          </a:solidFill>
                          <a:latin typeface="Arial Nova"/>
                        </a:defRPr>
                      </a:lvl6pPr>
                      <a:lvl7pPr marL="2743200" algn="l" defTabSz="914400" rtl="0" eaLnBrk="1" latinLnBrk="0" hangingPunct="1">
                        <a:defRPr sz="1800" kern="1200">
                          <a:solidFill>
                            <a:schemeClr val="tx1"/>
                          </a:solidFill>
                          <a:latin typeface="Arial Nova"/>
                        </a:defRPr>
                      </a:lvl7pPr>
                      <a:lvl8pPr marL="3200400" algn="l" defTabSz="914400" rtl="0" eaLnBrk="1" latinLnBrk="0" hangingPunct="1">
                        <a:defRPr sz="1800" kern="1200">
                          <a:solidFill>
                            <a:schemeClr val="tx1"/>
                          </a:solidFill>
                          <a:latin typeface="Arial Nova"/>
                        </a:defRPr>
                      </a:lvl8pPr>
                      <a:lvl9pPr marL="3657600" algn="l" defTabSz="914400" rtl="0" eaLnBrk="1" latinLnBrk="0" hangingPunct="1">
                        <a:defRPr sz="1800" kern="1200">
                          <a:solidFill>
                            <a:schemeClr val="tx1"/>
                          </a:solidFill>
                          <a:latin typeface="Arial Nova"/>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000" b="1" dirty="0">
                          <a:solidFill>
                            <a:srgbClr val="292929"/>
                          </a:solidFill>
                          <a:latin typeface="Barlow" panose="00000500000000000000" pitchFamily="2" charset="0"/>
                          <a:cs typeface="Arial" panose="020B0604020202020204" pitchFamily="34" charset="0"/>
                        </a:rPr>
                        <a:t>PROJECT INFO</a:t>
                      </a:r>
                    </a:p>
                  </a:txBody>
                  <a:tcPr marL="36000" marR="36000" marT="0" marB="0" anchor="ctr">
                    <a:lnL w="28575" cap="flat" cmpd="sng" algn="ctr">
                      <a:solidFill>
                        <a:srgbClr val="FF0000"/>
                      </a:solidFill>
                      <a:prstDash val="sysDash"/>
                      <a:round/>
                      <a:headEnd type="none" w="med" len="med"/>
                      <a:tailEnd type="none" w="med" len="med"/>
                    </a:lnL>
                    <a:lnR w="28575" cap="flat" cmpd="sng" algn="ctr">
                      <a:solidFill>
                        <a:srgbClr val="FF0000"/>
                      </a:solidFill>
                      <a:prstDash val="sysDash"/>
                      <a:round/>
                      <a:headEnd type="none" w="med" len="med"/>
                      <a:tailEnd type="none" w="med" len="med"/>
                    </a:lnR>
                    <a:lnT w="9525" cap="flat" cmpd="sng" algn="ctr">
                      <a:solidFill>
                        <a:srgbClr val="FF0000"/>
                      </a:solidFill>
                      <a:prstDash val="solid"/>
                      <a:round/>
                      <a:headEnd type="none" w="med" len="med"/>
                      <a:tailEnd type="none" w="med" len="med"/>
                    </a:lnT>
                    <a:lnB w="635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rgbClr val="FAE4D3"/>
                    </a:solidFill>
                  </a:tcPr>
                </a:tc>
                <a:tc hMerge="1">
                  <a:txBody>
                    <a:bodyPr/>
                    <a:lstStyle/>
                    <a:p>
                      <a:endParaRPr lang="en-US" sz="900" dirty="0">
                        <a:solidFill>
                          <a:schemeClr val="tx1"/>
                        </a:solidFill>
                      </a:endParaRPr>
                    </a:p>
                  </a:txBody>
                  <a:tcPr marL="0" marR="0" marT="0" marB="0">
                    <a:lnL w="28575" cap="flat" cmpd="sng" algn="ctr">
                      <a:solidFill>
                        <a:srgbClr val="FF0000"/>
                      </a:solidFill>
                      <a:prstDash val="sysDash"/>
                      <a:round/>
                      <a:headEnd type="none" w="med" len="med"/>
                      <a:tailEnd type="none" w="med" len="med"/>
                    </a:lnL>
                    <a:lnT w="635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3404247477"/>
                  </a:ext>
                </a:extLst>
              </a:tr>
              <a:tr h="180000">
                <a:tc>
                  <a:txBody>
                    <a:bodyPr/>
                    <a:lstStyle>
                      <a:lvl1pPr marL="0" algn="l" defTabSz="914400" rtl="0" eaLnBrk="1" latinLnBrk="0" hangingPunct="1">
                        <a:defRPr sz="1800" kern="1200">
                          <a:solidFill>
                            <a:schemeClr val="tx1"/>
                          </a:solidFill>
                          <a:latin typeface="Arial Nova"/>
                        </a:defRPr>
                      </a:lvl1pPr>
                      <a:lvl2pPr marL="457200" algn="l" defTabSz="914400" rtl="0" eaLnBrk="1" latinLnBrk="0" hangingPunct="1">
                        <a:defRPr sz="1800" kern="1200">
                          <a:solidFill>
                            <a:schemeClr val="tx1"/>
                          </a:solidFill>
                          <a:latin typeface="Arial Nova"/>
                        </a:defRPr>
                      </a:lvl2pPr>
                      <a:lvl3pPr marL="914400" algn="l" defTabSz="914400" rtl="0" eaLnBrk="1" latinLnBrk="0" hangingPunct="1">
                        <a:defRPr sz="1800" kern="1200">
                          <a:solidFill>
                            <a:schemeClr val="tx1"/>
                          </a:solidFill>
                          <a:latin typeface="Arial Nova"/>
                        </a:defRPr>
                      </a:lvl3pPr>
                      <a:lvl4pPr marL="1371600" algn="l" defTabSz="914400" rtl="0" eaLnBrk="1" latinLnBrk="0" hangingPunct="1">
                        <a:defRPr sz="1800" kern="1200">
                          <a:solidFill>
                            <a:schemeClr val="tx1"/>
                          </a:solidFill>
                          <a:latin typeface="Arial Nova"/>
                        </a:defRPr>
                      </a:lvl4pPr>
                      <a:lvl5pPr marL="1828800" algn="l" defTabSz="914400" rtl="0" eaLnBrk="1" latinLnBrk="0" hangingPunct="1">
                        <a:defRPr sz="1800" kern="1200">
                          <a:solidFill>
                            <a:schemeClr val="tx1"/>
                          </a:solidFill>
                          <a:latin typeface="Arial Nova"/>
                        </a:defRPr>
                      </a:lvl5pPr>
                      <a:lvl6pPr marL="2286000" algn="l" defTabSz="914400" rtl="0" eaLnBrk="1" latinLnBrk="0" hangingPunct="1">
                        <a:defRPr sz="1800" kern="1200">
                          <a:solidFill>
                            <a:schemeClr val="tx1"/>
                          </a:solidFill>
                          <a:latin typeface="Arial Nova"/>
                        </a:defRPr>
                      </a:lvl6pPr>
                      <a:lvl7pPr marL="2743200" algn="l" defTabSz="914400" rtl="0" eaLnBrk="1" latinLnBrk="0" hangingPunct="1">
                        <a:defRPr sz="1800" kern="1200">
                          <a:solidFill>
                            <a:schemeClr val="tx1"/>
                          </a:solidFill>
                          <a:latin typeface="Arial Nova"/>
                        </a:defRPr>
                      </a:lvl7pPr>
                      <a:lvl8pPr marL="3200400" algn="l" defTabSz="914400" rtl="0" eaLnBrk="1" latinLnBrk="0" hangingPunct="1">
                        <a:defRPr sz="1800" kern="1200">
                          <a:solidFill>
                            <a:schemeClr val="tx1"/>
                          </a:solidFill>
                          <a:latin typeface="Arial Nova"/>
                        </a:defRPr>
                      </a:lvl8pPr>
                      <a:lvl9pPr marL="3657600" algn="l" defTabSz="914400" rtl="0" eaLnBrk="1" latinLnBrk="0" hangingPunct="1">
                        <a:defRPr sz="1800" kern="1200">
                          <a:solidFill>
                            <a:schemeClr val="tx1"/>
                          </a:solidFill>
                          <a:latin typeface="Arial Nova"/>
                        </a:defRPr>
                      </a:lvl9pPr>
                    </a:lstStyle>
                    <a:p>
                      <a:r>
                        <a:rPr lang="nl-NL" sz="900" b="1" dirty="0">
                          <a:solidFill>
                            <a:srgbClr val="292929"/>
                          </a:solidFill>
                          <a:latin typeface="Barlow" panose="00000500000000000000" pitchFamily="2" charset="0"/>
                          <a:cs typeface="Arial" panose="020B0604020202020204" pitchFamily="34" charset="0"/>
                        </a:rPr>
                        <a:t>PN</a:t>
                      </a:r>
                    </a:p>
                  </a:txBody>
                  <a:tcPr marL="108000" marR="36000" marT="0" marB="0">
                    <a:lnL w="28575" cap="flat" cmpd="sng" algn="ctr">
                      <a:solidFill>
                        <a:srgbClr val="FF0000"/>
                      </a:solidFill>
                      <a:prstDash val="sysDash"/>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rgbClr val="FAE4D3"/>
                    </a:solidFill>
                  </a:tcPr>
                </a:tc>
                <a:tc>
                  <a:txBody>
                    <a:bodyPr/>
                    <a:lstStyle>
                      <a:lvl1pPr marL="0" algn="l" defTabSz="914400" rtl="0" eaLnBrk="1" latinLnBrk="0" hangingPunct="1">
                        <a:defRPr sz="1800" kern="1200">
                          <a:solidFill>
                            <a:schemeClr val="tx1"/>
                          </a:solidFill>
                          <a:latin typeface="Arial Nova"/>
                        </a:defRPr>
                      </a:lvl1pPr>
                      <a:lvl2pPr marL="457200" algn="l" defTabSz="914400" rtl="0" eaLnBrk="1" latinLnBrk="0" hangingPunct="1">
                        <a:defRPr sz="1800" kern="1200">
                          <a:solidFill>
                            <a:schemeClr val="tx1"/>
                          </a:solidFill>
                          <a:latin typeface="Arial Nova"/>
                        </a:defRPr>
                      </a:lvl2pPr>
                      <a:lvl3pPr marL="914400" algn="l" defTabSz="914400" rtl="0" eaLnBrk="1" latinLnBrk="0" hangingPunct="1">
                        <a:defRPr sz="1800" kern="1200">
                          <a:solidFill>
                            <a:schemeClr val="tx1"/>
                          </a:solidFill>
                          <a:latin typeface="Arial Nova"/>
                        </a:defRPr>
                      </a:lvl3pPr>
                      <a:lvl4pPr marL="1371600" algn="l" defTabSz="914400" rtl="0" eaLnBrk="1" latinLnBrk="0" hangingPunct="1">
                        <a:defRPr sz="1800" kern="1200">
                          <a:solidFill>
                            <a:schemeClr val="tx1"/>
                          </a:solidFill>
                          <a:latin typeface="Arial Nova"/>
                        </a:defRPr>
                      </a:lvl4pPr>
                      <a:lvl5pPr marL="1828800" algn="l" defTabSz="914400" rtl="0" eaLnBrk="1" latinLnBrk="0" hangingPunct="1">
                        <a:defRPr sz="1800" kern="1200">
                          <a:solidFill>
                            <a:schemeClr val="tx1"/>
                          </a:solidFill>
                          <a:latin typeface="Arial Nova"/>
                        </a:defRPr>
                      </a:lvl5pPr>
                      <a:lvl6pPr marL="2286000" algn="l" defTabSz="914400" rtl="0" eaLnBrk="1" latinLnBrk="0" hangingPunct="1">
                        <a:defRPr sz="1800" kern="1200">
                          <a:solidFill>
                            <a:schemeClr val="tx1"/>
                          </a:solidFill>
                          <a:latin typeface="Arial Nova"/>
                        </a:defRPr>
                      </a:lvl6pPr>
                      <a:lvl7pPr marL="2743200" algn="l" defTabSz="914400" rtl="0" eaLnBrk="1" latinLnBrk="0" hangingPunct="1">
                        <a:defRPr sz="1800" kern="1200">
                          <a:solidFill>
                            <a:schemeClr val="tx1"/>
                          </a:solidFill>
                          <a:latin typeface="Arial Nova"/>
                        </a:defRPr>
                      </a:lvl7pPr>
                      <a:lvl8pPr marL="3200400" algn="l" defTabSz="914400" rtl="0" eaLnBrk="1" latinLnBrk="0" hangingPunct="1">
                        <a:defRPr sz="1800" kern="1200">
                          <a:solidFill>
                            <a:schemeClr val="tx1"/>
                          </a:solidFill>
                          <a:latin typeface="Arial Nova"/>
                        </a:defRPr>
                      </a:lvl8pPr>
                      <a:lvl9pPr marL="3657600" algn="l" defTabSz="914400" rtl="0" eaLnBrk="1" latinLnBrk="0" hangingPunct="1">
                        <a:defRPr sz="1800" kern="1200">
                          <a:solidFill>
                            <a:schemeClr val="tx1"/>
                          </a:solidFill>
                          <a:latin typeface="Arial Nova"/>
                        </a:defRPr>
                      </a:lvl9pPr>
                    </a:lstStyle>
                    <a:p>
                      <a:endParaRPr lang="en-US" sz="900" dirty="0">
                        <a:solidFill>
                          <a:srgbClr val="292929"/>
                        </a:solidFill>
                        <a:latin typeface="Barlow" panose="00000500000000000000" pitchFamily="2" charset="0"/>
                        <a:cs typeface="Arial" panose="020B0604020202020204" pitchFamily="34" charset="0"/>
                      </a:endParaRPr>
                    </a:p>
                  </a:txBody>
                  <a:tcPr marL="36000" marR="36000" marT="0" marB="0">
                    <a:lnL w="6350" cap="flat" cmpd="sng" algn="ctr">
                      <a:solidFill>
                        <a:srgbClr val="A6A6A6"/>
                      </a:solidFill>
                      <a:prstDash val="solid"/>
                      <a:round/>
                      <a:headEnd type="none" w="med" len="med"/>
                      <a:tailEnd type="none" w="med" len="med"/>
                    </a:lnL>
                    <a:lnR w="28575" cap="flat" cmpd="sng" algn="ctr">
                      <a:solidFill>
                        <a:srgbClr val="FF0000"/>
                      </a:solidFill>
                      <a:prstDash val="sysDash"/>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rgbClr val="FAE4D3"/>
                    </a:solidFill>
                  </a:tcPr>
                </a:tc>
                <a:extLst>
                  <a:ext uri="{0D108BD9-81ED-4DB2-BD59-A6C34878D82A}">
                    <a16:rowId xmlns:a16="http://schemas.microsoft.com/office/drawing/2014/main" val="1794224127"/>
                  </a:ext>
                </a:extLst>
              </a:tr>
              <a:tr h="180000">
                <a:tc>
                  <a:txBody>
                    <a:bodyPr/>
                    <a:lstStyle>
                      <a:lvl1pPr marL="0" algn="l" defTabSz="914400" rtl="0" eaLnBrk="1" latinLnBrk="0" hangingPunct="1">
                        <a:defRPr sz="1800" kern="1200">
                          <a:solidFill>
                            <a:schemeClr val="tx1"/>
                          </a:solidFill>
                          <a:latin typeface="Arial Nova"/>
                        </a:defRPr>
                      </a:lvl1pPr>
                      <a:lvl2pPr marL="457200" algn="l" defTabSz="914400" rtl="0" eaLnBrk="1" latinLnBrk="0" hangingPunct="1">
                        <a:defRPr sz="1800" kern="1200">
                          <a:solidFill>
                            <a:schemeClr val="tx1"/>
                          </a:solidFill>
                          <a:latin typeface="Arial Nova"/>
                        </a:defRPr>
                      </a:lvl2pPr>
                      <a:lvl3pPr marL="914400" algn="l" defTabSz="914400" rtl="0" eaLnBrk="1" latinLnBrk="0" hangingPunct="1">
                        <a:defRPr sz="1800" kern="1200">
                          <a:solidFill>
                            <a:schemeClr val="tx1"/>
                          </a:solidFill>
                          <a:latin typeface="Arial Nova"/>
                        </a:defRPr>
                      </a:lvl3pPr>
                      <a:lvl4pPr marL="1371600" algn="l" defTabSz="914400" rtl="0" eaLnBrk="1" latinLnBrk="0" hangingPunct="1">
                        <a:defRPr sz="1800" kern="1200">
                          <a:solidFill>
                            <a:schemeClr val="tx1"/>
                          </a:solidFill>
                          <a:latin typeface="Arial Nova"/>
                        </a:defRPr>
                      </a:lvl4pPr>
                      <a:lvl5pPr marL="1828800" algn="l" defTabSz="914400" rtl="0" eaLnBrk="1" latinLnBrk="0" hangingPunct="1">
                        <a:defRPr sz="1800" kern="1200">
                          <a:solidFill>
                            <a:schemeClr val="tx1"/>
                          </a:solidFill>
                          <a:latin typeface="Arial Nova"/>
                        </a:defRPr>
                      </a:lvl5pPr>
                      <a:lvl6pPr marL="2286000" algn="l" defTabSz="914400" rtl="0" eaLnBrk="1" latinLnBrk="0" hangingPunct="1">
                        <a:defRPr sz="1800" kern="1200">
                          <a:solidFill>
                            <a:schemeClr val="tx1"/>
                          </a:solidFill>
                          <a:latin typeface="Arial Nova"/>
                        </a:defRPr>
                      </a:lvl6pPr>
                      <a:lvl7pPr marL="2743200" algn="l" defTabSz="914400" rtl="0" eaLnBrk="1" latinLnBrk="0" hangingPunct="1">
                        <a:defRPr sz="1800" kern="1200">
                          <a:solidFill>
                            <a:schemeClr val="tx1"/>
                          </a:solidFill>
                          <a:latin typeface="Arial Nova"/>
                        </a:defRPr>
                      </a:lvl7pPr>
                      <a:lvl8pPr marL="3200400" algn="l" defTabSz="914400" rtl="0" eaLnBrk="1" latinLnBrk="0" hangingPunct="1">
                        <a:defRPr sz="1800" kern="1200">
                          <a:solidFill>
                            <a:schemeClr val="tx1"/>
                          </a:solidFill>
                          <a:latin typeface="Arial Nova"/>
                        </a:defRPr>
                      </a:lvl8pPr>
                      <a:lvl9pPr marL="3657600" algn="l" defTabSz="914400" rtl="0" eaLnBrk="1" latinLnBrk="0" hangingPunct="1">
                        <a:defRPr sz="1800" kern="1200">
                          <a:solidFill>
                            <a:schemeClr val="tx1"/>
                          </a:solidFill>
                          <a:latin typeface="Arial Nova"/>
                        </a:defRPr>
                      </a:lvl9pPr>
                    </a:lstStyle>
                    <a:p>
                      <a:r>
                        <a:rPr lang="nl-NL" sz="900" b="1" dirty="0">
                          <a:solidFill>
                            <a:srgbClr val="292929"/>
                          </a:solidFill>
                          <a:latin typeface="Barlow" panose="00000500000000000000" pitchFamily="2" charset="0"/>
                          <a:cs typeface="Arial" panose="020B0604020202020204" pitchFamily="34" charset="0"/>
                        </a:rPr>
                        <a:t>Project </a:t>
                      </a:r>
                      <a:r>
                        <a:rPr lang="nl-NL" sz="900" b="1" dirty="0" err="1">
                          <a:solidFill>
                            <a:srgbClr val="292929"/>
                          </a:solidFill>
                          <a:latin typeface="Barlow" panose="00000500000000000000" pitchFamily="2" charset="0"/>
                          <a:cs typeface="Arial" panose="020B0604020202020204" pitchFamily="34" charset="0"/>
                        </a:rPr>
                        <a:t>title</a:t>
                      </a:r>
                      <a:endParaRPr lang="nl-NL" sz="900" b="1" dirty="0">
                        <a:solidFill>
                          <a:srgbClr val="292929"/>
                        </a:solidFill>
                        <a:latin typeface="Barlow" panose="00000500000000000000" pitchFamily="2" charset="0"/>
                        <a:cs typeface="Arial" panose="020B0604020202020204" pitchFamily="34" charset="0"/>
                      </a:endParaRPr>
                    </a:p>
                  </a:txBody>
                  <a:tcPr marL="108000" marR="36000" marT="0" marB="0">
                    <a:lnL w="28575" cap="flat" cmpd="sng" algn="ctr">
                      <a:solidFill>
                        <a:srgbClr val="FF0000"/>
                      </a:solidFill>
                      <a:prstDash val="sysDash"/>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rgbClr val="FAE4D3"/>
                    </a:solidFill>
                  </a:tcPr>
                </a:tc>
                <a:tc>
                  <a:txBody>
                    <a:bodyPr/>
                    <a:lstStyle>
                      <a:lvl1pPr marL="0" algn="l" defTabSz="914400" rtl="0" eaLnBrk="1" latinLnBrk="0" hangingPunct="1">
                        <a:defRPr sz="1800" kern="1200">
                          <a:solidFill>
                            <a:schemeClr val="tx1"/>
                          </a:solidFill>
                          <a:latin typeface="Arial Nova"/>
                        </a:defRPr>
                      </a:lvl1pPr>
                      <a:lvl2pPr marL="457200" algn="l" defTabSz="914400" rtl="0" eaLnBrk="1" latinLnBrk="0" hangingPunct="1">
                        <a:defRPr sz="1800" kern="1200">
                          <a:solidFill>
                            <a:schemeClr val="tx1"/>
                          </a:solidFill>
                          <a:latin typeface="Arial Nova"/>
                        </a:defRPr>
                      </a:lvl2pPr>
                      <a:lvl3pPr marL="914400" algn="l" defTabSz="914400" rtl="0" eaLnBrk="1" latinLnBrk="0" hangingPunct="1">
                        <a:defRPr sz="1800" kern="1200">
                          <a:solidFill>
                            <a:schemeClr val="tx1"/>
                          </a:solidFill>
                          <a:latin typeface="Arial Nova"/>
                        </a:defRPr>
                      </a:lvl3pPr>
                      <a:lvl4pPr marL="1371600" algn="l" defTabSz="914400" rtl="0" eaLnBrk="1" latinLnBrk="0" hangingPunct="1">
                        <a:defRPr sz="1800" kern="1200">
                          <a:solidFill>
                            <a:schemeClr val="tx1"/>
                          </a:solidFill>
                          <a:latin typeface="Arial Nova"/>
                        </a:defRPr>
                      </a:lvl4pPr>
                      <a:lvl5pPr marL="1828800" algn="l" defTabSz="914400" rtl="0" eaLnBrk="1" latinLnBrk="0" hangingPunct="1">
                        <a:defRPr sz="1800" kern="1200">
                          <a:solidFill>
                            <a:schemeClr val="tx1"/>
                          </a:solidFill>
                          <a:latin typeface="Arial Nova"/>
                        </a:defRPr>
                      </a:lvl5pPr>
                      <a:lvl6pPr marL="2286000" algn="l" defTabSz="914400" rtl="0" eaLnBrk="1" latinLnBrk="0" hangingPunct="1">
                        <a:defRPr sz="1800" kern="1200">
                          <a:solidFill>
                            <a:schemeClr val="tx1"/>
                          </a:solidFill>
                          <a:latin typeface="Arial Nova"/>
                        </a:defRPr>
                      </a:lvl6pPr>
                      <a:lvl7pPr marL="2743200" algn="l" defTabSz="914400" rtl="0" eaLnBrk="1" latinLnBrk="0" hangingPunct="1">
                        <a:defRPr sz="1800" kern="1200">
                          <a:solidFill>
                            <a:schemeClr val="tx1"/>
                          </a:solidFill>
                          <a:latin typeface="Arial Nova"/>
                        </a:defRPr>
                      </a:lvl7pPr>
                      <a:lvl8pPr marL="3200400" algn="l" defTabSz="914400" rtl="0" eaLnBrk="1" latinLnBrk="0" hangingPunct="1">
                        <a:defRPr sz="1800" kern="1200">
                          <a:solidFill>
                            <a:schemeClr val="tx1"/>
                          </a:solidFill>
                          <a:latin typeface="Arial Nova"/>
                        </a:defRPr>
                      </a:lvl8pPr>
                      <a:lvl9pPr marL="3657600" algn="l" defTabSz="914400" rtl="0" eaLnBrk="1" latinLnBrk="0" hangingPunct="1">
                        <a:defRPr sz="1800" kern="1200">
                          <a:solidFill>
                            <a:schemeClr val="tx1"/>
                          </a:solidFill>
                          <a:latin typeface="Arial Nova"/>
                        </a:defRPr>
                      </a:lvl9pPr>
                    </a:lstStyle>
                    <a:p>
                      <a:endParaRPr lang="en-US" sz="900" dirty="0">
                        <a:solidFill>
                          <a:srgbClr val="292929"/>
                        </a:solidFill>
                        <a:latin typeface="Barlow" panose="00000500000000000000" pitchFamily="2" charset="0"/>
                        <a:cs typeface="Arial" panose="020B0604020202020204" pitchFamily="34" charset="0"/>
                      </a:endParaRPr>
                    </a:p>
                  </a:txBody>
                  <a:tcPr marL="36000" marR="36000" marT="0" marB="0">
                    <a:lnL w="6350" cap="flat" cmpd="sng" algn="ctr">
                      <a:solidFill>
                        <a:srgbClr val="A6A6A6"/>
                      </a:solidFill>
                      <a:prstDash val="solid"/>
                      <a:round/>
                      <a:headEnd type="none" w="med" len="med"/>
                      <a:tailEnd type="none" w="med" len="med"/>
                    </a:lnL>
                    <a:lnR w="28575" cap="flat" cmpd="sng" algn="ctr">
                      <a:solidFill>
                        <a:srgbClr val="FF0000"/>
                      </a:solidFill>
                      <a:prstDash val="sysDash"/>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rgbClr val="FAE4D3"/>
                    </a:solidFill>
                  </a:tcPr>
                </a:tc>
                <a:extLst>
                  <a:ext uri="{0D108BD9-81ED-4DB2-BD59-A6C34878D82A}">
                    <a16:rowId xmlns:a16="http://schemas.microsoft.com/office/drawing/2014/main" val="4119806022"/>
                  </a:ext>
                </a:extLst>
              </a:tr>
              <a:tr h="180000">
                <a:tc>
                  <a:txBody>
                    <a:bodyPr/>
                    <a:lstStyle>
                      <a:lvl1pPr marL="0" algn="l" defTabSz="914400" rtl="0" eaLnBrk="1" latinLnBrk="0" hangingPunct="1">
                        <a:defRPr sz="1800" kern="1200">
                          <a:solidFill>
                            <a:schemeClr val="tx1"/>
                          </a:solidFill>
                          <a:latin typeface="Arial Nova"/>
                        </a:defRPr>
                      </a:lvl1pPr>
                      <a:lvl2pPr marL="457200" algn="l" defTabSz="914400" rtl="0" eaLnBrk="1" latinLnBrk="0" hangingPunct="1">
                        <a:defRPr sz="1800" kern="1200">
                          <a:solidFill>
                            <a:schemeClr val="tx1"/>
                          </a:solidFill>
                          <a:latin typeface="Arial Nova"/>
                        </a:defRPr>
                      </a:lvl2pPr>
                      <a:lvl3pPr marL="914400" algn="l" defTabSz="914400" rtl="0" eaLnBrk="1" latinLnBrk="0" hangingPunct="1">
                        <a:defRPr sz="1800" kern="1200">
                          <a:solidFill>
                            <a:schemeClr val="tx1"/>
                          </a:solidFill>
                          <a:latin typeface="Arial Nova"/>
                        </a:defRPr>
                      </a:lvl3pPr>
                      <a:lvl4pPr marL="1371600" algn="l" defTabSz="914400" rtl="0" eaLnBrk="1" latinLnBrk="0" hangingPunct="1">
                        <a:defRPr sz="1800" kern="1200">
                          <a:solidFill>
                            <a:schemeClr val="tx1"/>
                          </a:solidFill>
                          <a:latin typeface="Arial Nova"/>
                        </a:defRPr>
                      </a:lvl4pPr>
                      <a:lvl5pPr marL="1828800" algn="l" defTabSz="914400" rtl="0" eaLnBrk="1" latinLnBrk="0" hangingPunct="1">
                        <a:defRPr sz="1800" kern="1200">
                          <a:solidFill>
                            <a:schemeClr val="tx1"/>
                          </a:solidFill>
                          <a:latin typeface="Arial Nova"/>
                        </a:defRPr>
                      </a:lvl5pPr>
                      <a:lvl6pPr marL="2286000" algn="l" defTabSz="914400" rtl="0" eaLnBrk="1" latinLnBrk="0" hangingPunct="1">
                        <a:defRPr sz="1800" kern="1200">
                          <a:solidFill>
                            <a:schemeClr val="tx1"/>
                          </a:solidFill>
                          <a:latin typeface="Arial Nova"/>
                        </a:defRPr>
                      </a:lvl6pPr>
                      <a:lvl7pPr marL="2743200" algn="l" defTabSz="914400" rtl="0" eaLnBrk="1" latinLnBrk="0" hangingPunct="1">
                        <a:defRPr sz="1800" kern="1200">
                          <a:solidFill>
                            <a:schemeClr val="tx1"/>
                          </a:solidFill>
                          <a:latin typeface="Arial Nova"/>
                        </a:defRPr>
                      </a:lvl7pPr>
                      <a:lvl8pPr marL="3200400" algn="l" defTabSz="914400" rtl="0" eaLnBrk="1" latinLnBrk="0" hangingPunct="1">
                        <a:defRPr sz="1800" kern="1200">
                          <a:solidFill>
                            <a:schemeClr val="tx1"/>
                          </a:solidFill>
                          <a:latin typeface="Arial Nova"/>
                        </a:defRPr>
                      </a:lvl8pPr>
                      <a:lvl9pPr marL="3657600" algn="l" defTabSz="914400" rtl="0" eaLnBrk="1" latinLnBrk="0" hangingPunct="1">
                        <a:defRPr sz="1800" kern="1200">
                          <a:solidFill>
                            <a:schemeClr val="tx1"/>
                          </a:solidFill>
                          <a:latin typeface="Arial Nova"/>
                        </a:defRPr>
                      </a:lvl9pPr>
                    </a:lstStyle>
                    <a:p>
                      <a:r>
                        <a:rPr lang="nl-NL" sz="900" b="1" dirty="0">
                          <a:solidFill>
                            <a:srgbClr val="292929"/>
                          </a:solidFill>
                          <a:latin typeface="Barlow" panose="00000500000000000000" pitchFamily="2" charset="0"/>
                          <a:cs typeface="Arial" panose="020B0604020202020204" pitchFamily="34" charset="0"/>
                        </a:rPr>
                        <a:t>Client</a:t>
                      </a:r>
                    </a:p>
                  </a:txBody>
                  <a:tcPr marL="108000" marR="36000" marT="0" marB="0">
                    <a:lnL w="28575" cap="flat" cmpd="sng" algn="ctr">
                      <a:solidFill>
                        <a:srgbClr val="FF0000"/>
                      </a:solidFill>
                      <a:prstDash val="sysDash"/>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rgbClr val="FAE4D3"/>
                    </a:solidFill>
                  </a:tcPr>
                </a:tc>
                <a:tc>
                  <a:txBody>
                    <a:bodyPr/>
                    <a:lstStyle>
                      <a:lvl1pPr marL="0" algn="l" defTabSz="914400" rtl="0" eaLnBrk="1" latinLnBrk="0" hangingPunct="1">
                        <a:defRPr sz="1800" kern="1200">
                          <a:solidFill>
                            <a:schemeClr val="tx1"/>
                          </a:solidFill>
                          <a:latin typeface="Arial Nova"/>
                        </a:defRPr>
                      </a:lvl1pPr>
                      <a:lvl2pPr marL="457200" algn="l" defTabSz="914400" rtl="0" eaLnBrk="1" latinLnBrk="0" hangingPunct="1">
                        <a:defRPr sz="1800" kern="1200">
                          <a:solidFill>
                            <a:schemeClr val="tx1"/>
                          </a:solidFill>
                          <a:latin typeface="Arial Nova"/>
                        </a:defRPr>
                      </a:lvl2pPr>
                      <a:lvl3pPr marL="914400" algn="l" defTabSz="914400" rtl="0" eaLnBrk="1" latinLnBrk="0" hangingPunct="1">
                        <a:defRPr sz="1800" kern="1200">
                          <a:solidFill>
                            <a:schemeClr val="tx1"/>
                          </a:solidFill>
                          <a:latin typeface="Arial Nova"/>
                        </a:defRPr>
                      </a:lvl3pPr>
                      <a:lvl4pPr marL="1371600" algn="l" defTabSz="914400" rtl="0" eaLnBrk="1" latinLnBrk="0" hangingPunct="1">
                        <a:defRPr sz="1800" kern="1200">
                          <a:solidFill>
                            <a:schemeClr val="tx1"/>
                          </a:solidFill>
                          <a:latin typeface="Arial Nova"/>
                        </a:defRPr>
                      </a:lvl4pPr>
                      <a:lvl5pPr marL="1828800" algn="l" defTabSz="914400" rtl="0" eaLnBrk="1" latinLnBrk="0" hangingPunct="1">
                        <a:defRPr sz="1800" kern="1200">
                          <a:solidFill>
                            <a:schemeClr val="tx1"/>
                          </a:solidFill>
                          <a:latin typeface="Arial Nova"/>
                        </a:defRPr>
                      </a:lvl5pPr>
                      <a:lvl6pPr marL="2286000" algn="l" defTabSz="914400" rtl="0" eaLnBrk="1" latinLnBrk="0" hangingPunct="1">
                        <a:defRPr sz="1800" kern="1200">
                          <a:solidFill>
                            <a:schemeClr val="tx1"/>
                          </a:solidFill>
                          <a:latin typeface="Arial Nova"/>
                        </a:defRPr>
                      </a:lvl6pPr>
                      <a:lvl7pPr marL="2743200" algn="l" defTabSz="914400" rtl="0" eaLnBrk="1" latinLnBrk="0" hangingPunct="1">
                        <a:defRPr sz="1800" kern="1200">
                          <a:solidFill>
                            <a:schemeClr val="tx1"/>
                          </a:solidFill>
                          <a:latin typeface="Arial Nova"/>
                        </a:defRPr>
                      </a:lvl7pPr>
                      <a:lvl8pPr marL="3200400" algn="l" defTabSz="914400" rtl="0" eaLnBrk="1" latinLnBrk="0" hangingPunct="1">
                        <a:defRPr sz="1800" kern="1200">
                          <a:solidFill>
                            <a:schemeClr val="tx1"/>
                          </a:solidFill>
                          <a:latin typeface="Arial Nova"/>
                        </a:defRPr>
                      </a:lvl8pPr>
                      <a:lvl9pPr marL="3657600" algn="l" defTabSz="914400" rtl="0" eaLnBrk="1" latinLnBrk="0" hangingPunct="1">
                        <a:defRPr sz="1800" kern="1200">
                          <a:solidFill>
                            <a:schemeClr val="tx1"/>
                          </a:solidFill>
                          <a:latin typeface="Arial Nova"/>
                        </a:defRPr>
                      </a:lvl9pPr>
                    </a:lstStyle>
                    <a:p>
                      <a:endParaRPr lang="en-US" sz="900" dirty="0">
                        <a:solidFill>
                          <a:srgbClr val="292929"/>
                        </a:solidFill>
                        <a:latin typeface="Barlow" panose="00000500000000000000" pitchFamily="2" charset="0"/>
                        <a:cs typeface="Arial" panose="020B0604020202020204" pitchFamily="34" charset="0"/>
                      </a:endParaRPr>
                    </a:p>
                  </a:txBody>
                  <a:tcPr marL="36000" marR="36000" marT="0" marB="0">
                    <a:lnL w="6350" cap="flat" cmpd="sng" algn="ctr">
                      <a:solidFill>
                        <a:srgbClr val="A6A6A6"/>
                      </a:solidFill>
                      <a:prstDash val="solid"/>
                      <a:round/>
                      <a:headEnd type="none" w="med" len="med"/>
                      <a:tailEnd type="none" w="med" len="med"/>
                    </a:lnL>
                    <a:lnR w="28575" cap="flat" cmpd="sng" algn="ctr">
                      <a:solidFill>
                        <a:srgbClr val="FF0000"/>
                      </a:solidFill>
                      <a:prstDash val="sysDash"/>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rgbClr val="FAE4D3"/>
                    </a:solidFill>
                  </a:tcPr>
                </a:tc>
                <a:extLst>
                  <a:ext uri="{0D108BD9-81ED-4DB2-BD59-A6C34878D82A}">
                    <a16:rowId xmlns:a16="http://schemas.microsoft.com/office/drawing/2014/main" val="903503531"/>
                  </a:ext>
                </a:extLst>
              </a:tr>
              <a:tr h="180000">
                <a:tc>
                  <a:txBody>
                    <a:bodyPr/>
                    <a:lstStyle>
                      <a:lvl1pPr marL="0" algn="l" defTabSz="914400" rtl="0" eaLnBrk="1" latinLnBrk="0" hangingPunct="1">
                        <a:defRPr sz="1800" kern="1200">
                          <a:solidFill>
                            <a:schemeClr val="tx1"/>
                          </a:solidFill>
                          <a:latin typeface="Arial Nova"/>
                        </a:defRPr>
                      </a:lvl1pPr>
                      <a:lvl2pPr marL="457200" algn="l" defTabSz="914400" rtl="0" eaLnBrk="1" latinLnBrk="0" hangingPunct="1">
                        <a:defRPr sz="1800" kern="1200">
                          <a:solidFill>
                            <a:schemeClr val="tx1"/>
                          </a:solidFill>
                          <a:latin typeface="Arial Nova"/>
                        </a:defRPr>
                      </a:lvl2pPr>
                      <a:lvl3pPr marL="914400" algn="l" defTabSz="914400" rtl="0" eaLnBrk="1" latinLnBrk="0" hangingPunct="1">
                        <a:defRPr sz="1800" kern="1200">
                          <a:solidFill>
                            <a:schemeClr val="tx1"/>
                          </a:solidFill>
                          <a:latin typeface="Arial Nova"/>
                        </a:defRPr>
                      </a:lvl3pPr>
                      <a:lvl4pPr marL="1371600" algn="l" defTabSz="914400" rtl="0" eaLnBrk="1" latinLnBrk="0" hangingPunct="1">
                        <a:defRPr sz="1800" kern="1200">
                          <a:solidFill>
                            <a:schemeClr val="tx1"/>
                          </a:solidFill>
                          <a:latin typeface="Arial Nova"/>
                        </a:defRPr>
                      </a:lvl4pPr>
                      <a:lvl5pPr marL="1828800" algn="l" defTabSz="914400" rtl="0" eaLnBrk="1" latinLnBrk="0" hangingPunct="1">
                        <a:defRPr sz="1800" kern="1200">
                          <a:solidFill>
                            <a:schemeClr val="tx1"/>
                          </a:solidFill>
                          <a:latin typeface="Arial Nova"/>
                        </a:defRPr>
                      </a:lvl5pPr>
                      <a:lvl6pPr marL="2286000" algn="l" defTabSz="914400" rtl="0" eaLnBrk="1" latinLnBrk="0" hangingPunct="1">
                        <a:defRPr sz="1800" kern="1200">
                          <a:solidFill>
                            <a:schemeClr val="tx1"/>
                          </a:solidFill>
                          <a:latin typeface="Arial Nova"/>
                        </a:defRPr>
                      </a:lvl6pPr>
                      <a:lvl7pPr marL="2743200" algn="l" defTabSz="914400" rtl="0" eaLnBrk="1" latinLnBrk="0" hangingPunct="1">
                        <a:defRPr sz="1800" kern="1200">
                          <a:solidFill>
                            <a:schemeClr val="tx1"/>
                          </a:solidFill>
                          <a:latin typeface="Arial Nova"/>
                        </a:defRPr>
                      </a:lvl7pPr>
                      <a:lvl8pPr marL="3200400" algn="l" defTabSz="914400" rtl="0" eaLnBrk="1" latinLnBrk="0" hangingPunct="1">
                        <a:defRPr sz="1800" kern="1200">
                          <a:solidFill>
                            <a:schemeClr val="tx1"/>
                          </a:solidFill>
                          <a:latin typeface="Arial Nova"/>
                        </a:defRPr>
                      </a:lvl8pPr>
                      <a:lvl9pPr marL="3657600" algn="l" defTabSz="914400" rtl="0" eaLnBrk="1" latinLnBrk="0" hangingPunct="1">
                        <a:defRPr sz="1800" kern="1200">
                          <a:solidFill>
                            <a:schemeClr val="tx1"/>
                          </a:solidFill>
                          <a:latin typeface="Arial Nova"/>
                        </a:defRPr>
                      </a:lvl9pPr>
                    </a:lstStyle>
                    <a:p>
                      <a:r>
                        <a:rPr lang="nl-NL" sz="900" b="1" dirty="0">
                          <a:solidFill>
                            <a:srgbClr val="292929"/>
                          </a:solidFill>
                          <a:latin typeface="Barlow" panose="00000500000000000000" pitchFamily="2" charset="0"/>
                          <a:cs typeface="Arial" panose="020B0604020202020204" pitchFamily="34" charset="0"/>
                        </a:rPr>
                        <a:t>Project leader</a:t>
                      </a:r>
                    </a:p>
                  </a:txBody>
                  <a:tcPr marL="108000" marR="36000" marT="0" marB="0">
                    <a:lnL w="28575" cap="flat" cmpd="sng" algn="ctr">
                      <a:solidFill>
                        <a:srgbClr val="FF0000"/>
                      </a:solidFill>
                      <a:prstDash val="sysDash"/>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952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FAE4D3"/>
                    </a:solidFill>
                  </a:tcPr>
                </a:tc>
                <a:tc>
                  <a:txBody>
                    <a:bodyPr/>
                    <a:lstStyle>
                      <a:lvl1pPr marL="0" algn="l" defTabSz="914400" rtl="0" eaLnBrk="1" latinLnBrk="0" hangingPunct="1">
                        <a:defRPr sz="1800" kern="1200">
                          <a:solidFill>
                            <a:schemeClr val="tx1"/>
                          </a:solidFill>
                          <a:latin typeface="Arial Nova"/>
                        </a:defRPr>
                      </a:lvl1pPr>
                      <a:lvl2pPr marL="457200" algn="l" defTabSz="914400" rtl="0" eaLnBrk="1" latinLnBrk="0" hangingPunct="1">
                        <a:defRPr sz="1800" kern="1200">
                          <a:solidFill>
                            <a:schemeClr val="tx1"/>
                          </a:solidFill>
                          <a:latin typeface="Arial Nova"/>
                        </a:defRPr>
                      </a:lvl2pPr>
                      <a:lvl3pPr marL="914400" algn="l" defTabSz="914400" rtl="0" eaLnBrk="1" latinLnBrk="0" hangingPunct="1">
                        <a:defRPr sz="1800" kern="1200">
                          <a:solidFill>
                            <a:schemeClr val="tx1"/>
                          </a:solidFill>
                          <a:latin typeface="Arial Nova"/>
                        </a:defRPr>
                      </a:lvl3pPr>
                      <a:lvl4pPr marL="1371600" algn="l" defTabSz="914400" rtl="0" eaLnBrk="1" latinLnBrk="0" hangingPunct="1">
                        <a:defRPr sz="1800" kern="1200">
                          <a:solidFill>
                            <a:schemeClr val="tx1"/>
                          </a:solidFill>
                          <a:latin typeface="Arial Nova"/>
                        </a:defRPr>
                      </a:lvl4pPr>
                      <a:lvl5pPr marL="1828800" algn="l" defTabSz="914400" rtl="0" eaLnBrk="1" latinLnBrk="0" hangingPunct="1">
                        <a:defRPr sz="1800" kern="1200">
                          <a:solidFill>
                            <a:schemeClr val="tx1"/>
                          </a:solidFill>
                          <a:latin typeface="Arial Nova"/>
                        </a:defRPr>
                      </a:lvl5pPr>
                      <a:lvl6pPr marL="2286000" algn="l" defTabSz="914400" rtl="0" eaLnBrk="1" latinLnBrk="0" hangingPunct="1">
                        <a:defRPr sz="1800" kern="1200">
                          <a:solidFill>
                            <a:schemeClr val="tx1"/>
                          </a:solidFill>
                          <a:latin typeface="Arial Nova"/>
                        </a:defRPr>
                      </a:lvl6pPr>
                      <a:lvl7pPr marL="2743200" algn="l" defTabSz="914400" rtl="0" eaLnBrk="1" latinLnBrk="0" hangingPunct="1">
                        <a:defRPr sz="1800" kern="1200">
                          <a:solidFill>
                            <a:schemeClr val="tx1"/>
                          </a:solidFill>
                          <a:latin typeface="Arial Nova"/>
                        </a:defRPr>
                      </a:lvl7pPr>
                      <a:lvl8pPr marL="3200400" algn="l" defTabSz="914400" rtl="0" eaLnBrk="1" latinLnBrk="0" hangingPunct="1">
                        <a:defRPr sz="1800" kern="1200">
                          <a:solidFill>
                            <a:schemeClr val="tx1"/>
                          </a:solidFill>
                          <a:latin typeface="Arial Nova"/>
                        </a:defRPr>
                      </a:lvl8pPr>
                      <a:lvl9pPr marL="3657600" algn="l" defTabSz="914400" rtl="0" eaLnBrk="1" latinLnBrk="0" hangingPunct="1">
                        <a:defRPr sz="1800" kern="1200">
                          <a:solidFill>
                            <a:schemeClr val="tx1"/>
                          </a:solidFill>
                          <a:latin typeface="Arial Nova"/>
                        </a:defRPr>
                      </a:lvl9pPr>
                    </a:lstStyle>
                    <a:p>
                      <a:endParaRPr lang="en-US" sz="900" dirty="0">
                        <a:solidFill>
                          <a:srgbClr val="292929"/>
                        </a:solidFill>
                        <a:latin typeface="Barlow" panose="00000500000000000000" pitchFamily="2" charset="0"/>
                        <a:cs typeface="Arial" panose="020B0604020202020204" pitchFamily="34" charset="0"/>
                      </a:endParaRPr>
                    </a:p>
                  </a:txBody>
                  <a:tcPr marL="36000" marR="36000" marT="0" marB="0">
                    <a:lnL w="6350" cap="flat" cmpd="sng" algn="ctr">
                      <a:solidFill>
                        <a:srgbClr val="A6A6A6"/>
                      </a:solidFill>
                      <a:prstDash val="solid"/>
                      <a:round/>
                      <a:headEnd type="none" w="med" len="med"/>
                      <a:tailEnd type="none" w="med" len="med"/>
                    </a:lnL>
                    <a:lnR w="28575" cap="flat" cmpd="sng" algn="ctr">
                      <a:solidFill>
                        <a:srgbClr val="FF0000"/>
                      </a:solidFill>
                      <a:prstDash val="sysDash"/>
                      <a:round/>
                      <a:headEnd type="none" w="med" len="med"/>
                      <a:tailEnd type="none" w="med" len="med"/>
                    </a:lnR>
                    <a:lnT w="6350" cap="flat" cmpd="sng" algn="ctr">
                      <a:solidFill>
                        <a:srgbClr val="A6A6A6"/>
                      </a:solidFill>
                      <a:prstDash val="solid"/>
                      <a:round/>
                      <a:headEnd type="none" w="med" len="med"/>
                      <a:tailEnd type="none" w="med" len="med"/>
                    </a:lnT>
                    <a:lnB w="952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FAE4D3"/>
                    </a:solidFill>
                  </a:tcPr>
                </a:tc>
                <a:extLst>
                  <a:ext uri="{0D108BD9-81ED-4DB2-BD59-A6C34878D82A}">
                    <a16:rowId xmlns:a16="http://schemas.microsoft.com/office/drawing/2014/main" val="2012447535"/>
                  </a:ext>
                </a:extLst>
              </a:tr>
              <a:tr h="180000">
                <a:tc gridSpan="2">
                  <a:txBody>
                    <a:bodyPr/>
                    <a:lstStyle>
                      <a:lvl1pPr marL="0" algn="l" defTabSz="914400" rtl="0" eaLnBrk="1" latinLnBrk="0" hangingPunct="1">
                        <a:defRPr sz="1800" kern="1200">
                          <a:solidFill>
                            <a:schemeClr val="tx1"/>
                          </a:solidFill>
                          <a:latin typeface="Arial Nova"/>
                        </a:defRPr>
                      </a:lvl1pPr>
                      <a:lvl2pPr marL="457200" algn="l" defTabSz="914400" rtl="0" eaLnBrk="1" latinLnBrk="0" hangingPunct="1">
                        <a:defRPr sz="1800" kern="1200">
                          <a:solidFill>
                            <a:schemeClr val="tx1"/>
                          </a:solidFill>
                          <a:latin typeface="Arial Nova"/>
                        </a:defRPr>
                      </a:lvl2pPr>
                      <a:lvl3pPr marL="914400" algn="l" defTabSz="914400" rtl="0" eaLnBrk="1" latinLnBrk="0" hangingPunct="1">
                        <a:defRPr sz="1800" kern="1200">
                          <a:solidFill>
                            <a:schemeClr val="tx1"/>
                          </a:solidFill>
                          <a:latin typeface="Arial Nova"/>
                        </a:defRPr>
                      </a:lvl3pPr>
                      <a:lvl4pPr marL="1371600" algn="l" defTabSz="914400" rtl="0" eaLnBrk="1" latinLnBrk="0" hangingPunct="1">
                        <a:defRPr sz="1800" kern="1200">
                          <a:solidFill>
                            <a:schemeClr val="tx1"/>
                          </a:solidFill>
                          <a:latin typeface="Arial Nova"/>
                        </a:defRPr>
                      </a:lvl4pPr>
                      <a:lvl5pPr marL="1828800" algn="l" defTabSz="914400" rtl="0" eaLnBrk="1" latinLnBrk="0" hangingPunct="1">
                        <a:defRPr sz="1800" kern="1200">
                          <a:solidFill>
                            <a:schemeClr val="tx1"/>
                          </a:solidFill>
                          <a:latin typeface="Arial Nova"/>
                        </a:defRPr>
                      </a:lvl5pPr>
                      <a:lvl6pPr marL="2286000" algn="l" defTabSz="914400" rtl="0" eaLnBrk="1" latinLnBrk="0" hangingPunct="1">
                        <a:defRPr sz="1800" kern="1200">
                          <a:solidFill>
                            <a:schemeClr val="tx1"/>
                          </a:solidFill>
                          <a:latin typeface="Arial Nova"/>
                        </a:defRPr>
                      </a:lvl6pPr>
                      <a:lvl7pPr marL="2743200" algn="l" defTabSz="914400" rtl="0" eaLnBrk="1" latinLnBrk="0" hangingPunct="1">
                        <a:defRPr sz="1800" kern="1200">
                          <a:solidFill>
                            <a:schemeClr val="tx1"/>
                          </a:solidFill>
                          <a:latin typeface="Arial Nova"/>
                        </a:defRPr>
                      </a:lvl7pPr>
                      <a:lvl8pPr marL="3200400" algn="l" defTabSz="914400" rtl="0" eaLnBrk="1" latinLnBrk="0" hangingPunct="1">
                        <a:defRPr sz="1800" kern="1200">
                          <a:solidFill>
                            <a:schemeClr val="tx1"/>
                          </a:solidFill>
                          <a:latin typeface="Arial Nova"/>
                        </a:defRPr>
                      </a:lvl8pPr>
                      <a:lvl9pPr marL="3657600" algn="l" defTabSz="914400" rtl="0" eaLnBrk="1" latinLnBrk="0" hangingPunct="1">
                        <a:defRPr sz="1800" kern="1200">
                          <a:solidFill>
                            <a:schemeClr val="tx1"/>
                          </a:solidFill>
                          <a:latin typeface="Arial Nova"/>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000" b="1" dirty="0">
                          <a:solidFill>
                            <a:srgbClr val="292929"/>
                          </a:solidFill>
                          <a:latin typeface="Barlow" panose="00000500000000000000" pitchFamily="2" charset="0"/>
                          <a:cs typeface="Arial" panose="020B0604020202020204" pitchFamily="34" charset="0"/>
                        </a:rPr>
                        <a:t>BRIEFING INSTRUCTIONS</a:t>
                      </a:r>
                    </a:p>
                  </a:txBody>
                  <a:tcPr marL="36000" marR="36000" marT="0" marB="0" anchor="ctr">
                    <a:lnL w="28575" cap="flat" cmpd="sng" algn="ctr">
                      <a:solidFill>
                        <a:srgbClr val="FF0000"/>
                      </a:solidFill>
                      <a:prstDash val="sysDash"/>
                      <a:round/>
                      <a:headEnd type="none" w="med" len="med"/>
                      <a:tailEnd type="none" w="med" len="med"/>
                    </a:lnL>
                    <a:lnR w="28575" cap="flat" cmpd="sng" algn="ctr">
                      <a:solidFill>
                        <a:srgbClr val="FF0000"/>
                      </a:solidFill>
                      <a:prstDash val="sysDash"/>
                      <a:round/>
                      <a:headEnd type="none" w="med" len="med"/>
                      <a:tailEnd type="none" w="med" len="med"/>
                    </a:lnR>
                    <a:lnT w="9525" cap="flat" cmpd="sng" algn="ctr">
                      <a:solidFill>
                        <a:srgbClr val="FF0000"/>
                      </a:solidFill>
                      <a:prstDash val="solid"/>
                      <a:round/>
                      <a:headEnd type="none" w="med" len="med"/>
                      <a:tailEnd type="none" w="med" len="med"/>
                    </a:lnT>
                    <a:lnB w="635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rgbClr val="FAE4D3"/>
                    </a:solidFill>
                  </a:tcPr>
                </a:tc>
                <a:tc hMerge="1">
                  <a:txBody>
                    <a:bodyPr/>
                    <a:lstStyle/>
                    <a:p>
                      <a:endParaRPr lang="en-US" sz="900" dirty="0">
                        <a:solidFill>
                          <a:schemeClr val="tx1"/>
                        </a:solidFill>
                      </a:endParaRPr>
                    </a:p>
                  </a:txBody>
                  <a:tcPr marL="0" marR="0" marT="0" marB="0">
                    <a:lnL w="28575" cap="flat" cmpd="sng" algn="ctr">
                      <a:solidFill>
                        <a:srgbClr val="FF0000"/>
                      </a:solidFill>
                      <a:prstDash val="sysDash"/>
                      <a:round/>
                      <a:headEnd type="none" w="med" len="med"/>
                      <a:tailEnd type="none" w="med" len="med"/>
                    </a:lnL>
                    <a:lnT w="635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4281120632"/>
                  </a:ext>
                </a:extLst>
              </a:tr>
              <a:tr h="180000">
                <a:tc>
                  <a:txBody>
                    <a:bodyPr/>
                    <a:lstStyle>
                      <a:lvl1pPr marL="0" algn="l" defTabSz="914400" rtl="0" eaLnBrk="1" latinLnBrk="0" hangingPunct="1">
                        <a:defRPr sz="1800" kern="1200">
                          <a:solidFill>
                            <a:schemeClr val="tx1"/>
                          </a:solidFill>
                          <a:latin typeface="Arial Nova"/>
                        </a:defRPr>
                      </a:lvl1pPr>
                      <a:lvl2pPr marL="457200" algn="l" defTabSz="914400" rtl="0" eaLnBrk="1" latinLnBrk="0" hangingPunct="1">
                        <a:defRPr sz="1800" kern="1200">
                          <a:solidFill>
                            <a:schemeClr val="tx1"/>
                          </a:solidFill>
                          <a:latin typeface="Arial Nova"/>
                        </a:defRPr>
                      </a:lvl2pPr>
                      <a:lvl3pPr marL="914400" algn="l" defTabSz="914400" rtl="0" eaLnBrk="1" latinLnBrk="0" hangingPunct="1">
                        <a:defRPr sz="1800" kern="1200">
                          <a:solidFill>
                            <a:schemeClr val="tx1"/>
                          </a:solidFill>
                          <a:latin typeface="Arial Nova"/>
                        </a:defRPr>
                      </a:lvl3pPr>
                      <a:lvl4pPr marL="1371600" algn="l" defTabSz="914400" rtl="0" eaLnBrk="1" latinLnBrk="0" hangingPunct="1">
                        <a:defRPr sz="1800" kern="1200">
                          <a:solidFill>
                            <a:schemeClr val="tx1"/>
                          </a:solidFill>
                          <a:latin typeface="Arial Nova"/>
                        </a:defRPr>
                      </a:lvl4pPr>
                      <a:lvl5pPr marL="1828800" algn="l" defTabSz="914400" rtl="0" eaLnBrk="1" latinLnBrk="0" hangingPunct="1">
                        <a:defRPr sz="1800" kern="1200">
                          <a:solidFill>
                            <a:schemeClr val="tx1"/>
                          </a:solidFill>
                          <a:latin typeface="Arial Nova"/>
                        </a:defRPr>
                      </a:lvl5pPr>
                      <a:lvl6pPr marL="2286000" algn="l" defTabSz="914400" rtl="0" eaLnBrk="1" latinLnBrk="0" hangingPunct="1">
                        <a:defRPr sz="1800" kern="1200">
                          <a:solidFill>
                            <a:schemeClr val="tx1"/>
                          </a:solidFill>
                          <a:latin typeface="Arial Nova"/>
                        </a:defRPr>
                      </a:lvl6pPr>
                      <a:lvl7pPr marL="2743200" algn="l" defTabSz="914400" rtl="0" eaLnBrk="1" latinLnBrk="0" hangingPunct="1">
                        <a:defRPr sz="1800" kern="1200">
                          <a:solidFill>
                            <a:schemeClr val="tx1"/>
                          </a:solidFill>
                          <a:latin typeface="Arial Nova"/>
                        </a:defRPr>
                      </a:lvl7pPr>
                      <a:lvl8pPr marL="3200400" algn="l" defTabSz="914400" rtl="0" eaLnBrk="1" latinLnBrk="0" hangingPunct="1">
                        <a:defRPr sz="1800" kern="1200">
                          <a:solidFill>
                            <a:schemeClr val="tx1"/>
                          </a:solidFill>
                          <a:latin typeface="Arial Nova"/>
                        </a:defRPr>
                      </a:lvl8pPr>
                      <a:lvl9pPr marL="3657600" algn="l" defTabSz="914400" rtl="0" eaLnBrk="1" latinLnBrk="0" hangingPunct="1">
                        <a:defRPr sz="1800" kern="1200">
                          <a:solidFill>
                            <a:schemeClr val="tx1"/>
                          </a:solidFill>
                          <a:latin typeface="Arial Nova"/>
                        </a:defRPr>
                      </a:lvl9pPr>
                    </a:lstStyle>
                    <a:p>
                      <a:r>
                        <a:rPr lang="nl-NL" sz="900" b="1" dirty="0">
                          <a:solidFill>
                            <a:srgbClr val="292929"/>
                          </a:solidFill>
                          <a:latin typeface="Barlow" panose="00000500000000000000" pitchFamily="2" charset="0"/>
                          <a:cs typeface="Arial" panose="020B0604020202020204" pitchFamily="34" charset="0"/>
                        </a:rPr>
                        <a:t>Overall project </a:t>
                      </a:r>
                      <a:r>
                        <a:rPr lang="nl-NL" sz="900" b="1" dirty="0" err="1">
                          <a:solidFill>
                            <a:srgbClr val="292929"/>
                          </a:solidFill>
                          <a:latin typeface="Barlow" panose="00000500000000000000" pitchFamily="2" charset="0"/>
                          <a:cs typeface="Arial" panose="020B0604020202020204" pitchFamily="34" charset="0"/>
                        </a:rPr>
                        <a:t>instruction</a:t>
                      </a:r>
                      <a:endParaRPr lang="nl-NL" sz="900" b="1" dirty="0">
                        <a:solidFill>
                          <a:srgbClr val="292929"/>
                        </a:solidFill>
                        <a:latin typeface="Barlow" panose="00000500000000000000" pitchFamily="2" charset="0"/>
                        <a:cs typeface="Arial" panose="020B0604020202020204" pitchFamily="34" charset="0"/>
                      </a:endParaRPr>
                    </a:p>
                  </a:txBody>
                  <a:tcPr marL="108000" marR="36000" marT="0" marB="0">
                    <a:lnL w="28575" cap="flat" cmpd="sng" algn="ctr">
                      <a:solidFill>
                        <a:srgbClr val="FF0000"/>
                      </a:solidFill>
                      <a:prstDash val="sysDash"/>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rgbClr val="FAE4D3"/>
                    </a:solidFill>
                  </a:tcPr>
                </a:tc>
                <a:tc>
                  <a:txBody>
                    <a:bodyPr/>
                    <a:lstStyle>
                      <a:lvl1pPr marL="0" algn="l" defTabSz="914400" rtl="0" eaLnBrk="1" latinLnBrk="0" hangingPunct="1">
                        <a:defRPr sz="1800" kern="1200">
                          <a:solidFill>
                            <a:schemeClr val="tx1"/>
                          </a:solidFill>
                          <a:latin typeface="Arial Nova"/>
                        </a:defRPr>
                      </a:lvl1pPr>
                      <a:lvl2pPr marL="457200" algn="l" defTabSz="914400" rtl="0" eaLnBrk="1" latinLnBrk="0" hangingPunct="1">
                        <a:defRPr sz="1800" kern="1200">
                          <a:solidFill>
                            <a:schemeClr val="tx1"/>
                          </a:solidFill>
                          <a:latin typeface="Arial Nova"/>
                        </a:defRPr>
                      </a:lvl2pPr>
                      <a:lvl3pPr marL="914400" algn="l" defTabSz="914400" rtl="0" eaLnBrk="1" latinLnBrk="0" hangingPunct="1">
                        <a:defRPr sz="1800" kern="1200">
                          <a:solidFill>
                            <a:schemeClr val="tx1"/>
                          </a:solidFill>
                          <a:latin typeface="Arial Nova"/>
                        </a:defRPr>
                      </a:lvl3pPr>
                      <a:lvl4pPr marL="1371600" algn="l" defTabSz="914400" rtl="0" eaLnBrk="1" latinLnBrk="0" hangingPunct="1">
                        <a:defRPr sz="1800" kern="1200">
                          <a:solidFill>
                            <a:schemeClr val="tx1"/>
                          </a:solidFill>
                          <a:latin typeface="Arial Nova"/>
                        </a:defRPr>
                      </a:lvl4pPr>
                      <a:lvl5pPr marL="1828800" algn="l" defTabSz="914400" rtl="0" eaLnBrk="1" latinLnBrk="0" hangingPunct="1">
                        <a:defRPr sz="1800" kern="1200">
                          <a:solidFill>
                            <a:schemeClr val="tx1"/>
                          </a:solidFill>
                          <a:latin typeface="Arial Nova"/>
                        </a:defRPr>
                      </a:lvl5pPr>
                      <a:lvl6pPr marL="2286000" algn="l" defTabSz="914400" rtl="0" eaLnBrk="1" latinLnBrk="0" hangingPunct="1">
                        <a:defRPr sz="1800" kern="1200">
                          <a:solidFill>
                            <a:schemeClr val="tx1"/>
                          </a:solidFill>
                          <a:latin typeface="Arial Nova"/>
                        </a:defRPr>
                      </a:lvl6pPr>
                      <a:lvl7pPr marL="2743200" algn="l" defTabSz="914400" rtl="0" eaLnBrk="1" latinLnBrk="0" hangingPunct="1">
                        <a:defRPr sz="1800" kern="1200">
                          <a:solidFill>
                            <a:schemeClr val="tx1"/>
                          </a:solidFill>
                          <a:latin typeface="Arial Nova"/>
                        </a:defRPr>
                      </a:lvl7pPr>
                      <a:lvl8pPr marL="3200400" algn="l" defTabSz="914400" rtl="0" eaLnBrk="1" latinLnBrk="0" hangingPunct="1">
                        <a:defRPr sz="1800" kern="1200">
                          <a:solidFill>
                            <a:schemeClr val="tx1"/>
                          </a:solidFill>
                          <a:latin typeface="Arial Nova"/>
                        </a:defRPr>
                      </a:lvl8pPr>
                      <a:lvl9pPr marL="3657600" algn="l" defTabSz="914400" rtl="0" eaLnBrk="1" latinLnBrk="0" hangingPunct="1">
                        <a:defRPr sz="1800" kern="1200">
                          <a:solidFill>
                            <a:schemeClr val="tx1"/>
                          </a:solidFill>
                          <a:latin typeface="Arial Nova"/>
                        </a:defRPr>
                      </a:lvl9pPr>
                    </a:lstStyle>
                    <a:p>
                      <a:endParaRPr lang="en-US" sz="900" dirty="0">
                        <a:solidFill>
                          <a:srgbClr val="292929"/>
                        </a:solidFill>
                        <a:latin typeface="Barlow" panose="00000500000000000000" pitchFamily="2" charset="0"/>
                        <a:cs typeface="Arial" panose="020B0604020202020204" pitchFamily="34" charset="0"/>
                      </a:endParaRPr>
                    </a:p>
                  </a:txBody>
                  <a:tcPr marL="36000" marR="36000" marT="0" marB="0">
                    <a:lnL w="6350" cap="flat" cmpd="sng" algn="ctr">
                      <a:solidFill>
                        <a:srgbClr val="A6A6A6"/>
                      </a:solidFill>
                      <a:prstDash val="solid"/>
                      <a:round/>
                      <a:headEnd type="none" w="med" len="med"/>
                      <a:tailEnd type="none" w="med" len="med"/>
                    </a:lnL>
                    <a:lnR w="28575" cap="flat" cmpd="sng" algn="ctr">
                      <a:solidFill>
                        <a:srgbClr val="FF0000"/>
                      </a:solidFill>
                      <a:prstDash val="sysDash"/>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rgbClr val="FAE4D3"/>
                    </a:solidFill>
                  </a:tcPr>
                </a:tc>
                <a:extLst>
                  <a:ext uri="{0D108BD9-81ED-4DB2-BD59-A6C34878D82A}">
                    <a16:rowId xmlns:a16="http://schemas.microsoft.com/office/drawing/2014/main" val="816729115"/>
                  </a:ext>
                </a:extLst>
              </a:tr>
              <a:tr h="180000">
                <a:tc>
                  <a:txBody>
                    <a:bodyPr/>
                    <a:lstStyle>
                      <a:lvl1pPr marL="0" algn="l" defTabSz="914400" rtl="0" eaLnBrk="1" latinLnBrk="0" hangingPunct="1">
                        <a:defRPr sz="1800" kern="1200">
                          <a:solidFill>
                            <a:schemeClr val="tx1"/>
                          </a:solidFill>
                          <a:latin typeface="Arial Nova"/>
                        </a:defRPr>
                      </a:lvl1pPr>
                      <a:lvl2pPr marL="457200" algn="l" defTabSz="914400" rtl="0" eaLnBrk="1" latinLnBrk="0" hangingPunct="1">
                        <a:defRPr sz="1800" kern="1200">
                          <a:solidFill>
                            <a:schemeClr val="tx1"/>
                          </a:solidFill>
                          <a:latin typeface="Arial Nova"/>
                        </a:defRPr>
                      </a:lvl2pPr>
                      <a:lvl3pPr marL="914400" algn="l" defTabSz="914400" rtl="0" eaLnBrk="1" latinLnBrk="0" hangingPunct="1">
                        <a:defRPr sz="1800" kern="1200">
                          <a:solidFill>
                            <a:schemeClr val="tx1"/>
                          </a:solidFill>
                          <a:latin typeface="Arial Nova"/>
                        </a:defRPr>
                      </a:lvl3pPr>
                      <a:lvl4pPr marL="1371600" algn="l" defTabSz="914400" rtl="0" eaLnBrk="1" latinLnBrk="0" hangingPunct="1">
                        <a:defRPr sz="1800" kern="1200">
                          <a:solidFill>
                            <a:schemeClr val="tx1"/>
                          </a:solidFill>
                          <a:latin typeface="Arial Nova"/>
                        </a:defRPr>
                      </a:lvl4pPr>
                      <a:lvl5pPr marL="1828800" algn="l" defTabSz="914400" rtl="0" eaLnBrk="1" latinLnBrk="0" hangingPunct="1">
                        <a:defRPr sz="1800" kern="1200">
                          <a:solidFill>
                            <a:schemeClr val="tx1"/>
                          </a:solidFill>
                          <a:latin typeface="Arial Nova"/>
                        </a:defRPr>
                      </a:lvl5pPr>
                      <a:lvl6pPr marL="2286000" algn="l" defTabSz="914400" rtl="0" eaLnBrk="1" latinLnBrk="0" hangingPunct="1">
                        <a:defRPr sz="1800" kern="1200">
                          <a:solidFill>
                            <a:schemeClr val="tx1"/>
                          </a:solidFill>
                          <a:latin typeface="Arial Nova"/>
                        </a:defRPr>
                      </a:lvl6pPr>
                      <a:lvl7pPr marL="2743200" algn="l" defTabSz="914400" rtl="0" eaLnBrk="1" latinLnBrk="0" hangingPunct="1">
                        <a:defRPr sz="1800" kern="1200">
                          <a:solidFill>
                            <a:schemeClr val="tx1"/>
                          </a:solidFill>
                          <a:latin typeface="Arial Nova"/>
                        </a:defRPr>
                      </a:lvl7pPr>
                      <a:lvl8pPr marL="3200400" algn="l" defTabSz="914400" rtl="0" eaLnBrk="1" latinLnBrk="0" hangingPunct="1">
                        <a:defRPr sz="1800" kern="1200">
                          <a:solidFill>
                            <a:schemeClr val="tx1"/>
                          </a:solidFill>
                          <a:latin typeface="Arial Nova"/>
                        </a:defRPr>
                      </a:lvl8pPr>
                      <a:lvl9pPr marL="3657600" algn="l" defTabSz="914400" rtl="0" eaLnBrk="1" latinLnBrk="0" hangingPunct="1">
                        <a:defRPr sz="1800" kern="1200">
                          <a:solidFill>
                            <a:schemeClr val="tx1"/>
                          </a:solidFill>
                          <a:latin typeface="Arial Nova"/>
                        </a:defRPr>
                      </a:lvl9pPr>
                    </a:lstStyle>
                    <a:p>
                      <a:r>
                        <a:rPr lang="nl-NL" sz="900" b="1" dirty="0" err="1">
                          <a:solidFill>
                            <a:srgbClr val="292929"/>
                          </a:solidFill>
                          <a:latin typeface="Barlow" panose="00000500000000000000" pitchFamily="2" charset="0"/>
                          <a:cs typeface="Arial" panose="020B0604020202020204" pitchFamily="34" charset="0"/>
                        </a:rPr>
                        <a:t>Conclusion</a:t>
                      </a:r>
                      <a:r>
                        <a:rPr lang="nl-NL" sz="900" b="1" dirty="0">
                          <a:solidFill>
                            <a:srgbClr val="292929"/>
                          </a:solidFill>
                          <a:latin typeface="Barlow" panose="00000500000000000000" pitchFamily="2" charset="0"/>
                          <a:cs typeface="Arial" panose="020B0604020202020204" pitchFamily="34" charset="0"/>
                        </a:rPr>
                        <a:t> </a:t>
                      </a:r>
                      <a:r>
                        <a:rPr lang="nl-NL" sz="900" b="1" dirty="0" err="1">
                          <a:solidFill>
                            <a:srgbClr val="292929"/>
                          </a:solidFill>
                          <a:latin typeface="Barlow" panose="00000500000000000000" pitchFamily="2" charset="0"/>
                          <a:cs typeface="Arial" panose="020B0604020202020204" pitchFamily="34" charset="0"/>
                        </a:rPr>
                        <a:t>layout</a:t>
                      </a:r>
                      <a:endParaRPr lang="nl-NL" sz="900" b="1" dirty="0">
                        <a:solidFill>
                          <a:srgbClr val="292929"/>
                        </a:solidFill>
                        <a:latin typeface="Barlow" panose="00000500000000000000" pitchFamily="2" charset="0"/>
                        <a:cs typeface="Arial" panose="020B0604020202020204" pitchFamily="34" charset="0"/>
                      </a:endParaRPr>
                    </a:p>
                  </a:txBody>
                  <a:tcPr marL="108000" marR="36000" marT="0" marB="0">
                    <a:lnL w="28575" cap="flat" cmpd="sng" algn="ctr">
                      <a:solidFill>
                        <a:srgbClr val="FF0000"/>
                      </a:solidFill>
                      <a:prstDash val="sysDash"/>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rgbClr val="FAE4D3"/>
                    </a:solidFill>
                  </a:tcPr>
                </a:tc>
                <a:tc>
                  <a:txBody>
                    <a:bodyPr/>
                    <a:lstStyle>
                      <a:lvl1pPr marL="0" algn="l" defTabSz="914400" rtl="0" eaLnBrk="1" latinLnBrk="0" hangingPunct="1">
                        <a:defRPr sz="1800" kern="1200">
                          <a:solidFill>
                            <a:schemeClr val="tx1"/>
                          </a:solidFill>
                          <a:latin typeface="Arial Nova"/>
                        </a:defRPr>
                      </a:lvl1pPr>
                      <a:lvl2pPr marL="457200" algn="l" defTabSz="914400" rtl="0" eaLnBrk="1" latinLnBrk="0" hangingPunct="1">
                        <a:defRPr sz="1800" kern="1200">
                          <a:solidFill>
                            <a:schemeClr val="tx1"/>
                          </a:solidFill>
                          <a:latin typeface="Arial Nova"/>
                        </a:defRPr>
                      </a:lvl2pPr>
                      <a:lvl3pPr marL="914400" algn="l" defTabSz="914400" rtl="0" eaLnBrk="1" latinLnBrk="0" hangingPunct="1">
                        <a:defRPr sz="1800" kern="1200">
                          <a:solidFill>
                            <a:schemeClr val="tx1"/>
                          </a:solidFill>
                          <a:latin typeface="Arial Nova"/>
                        </a:defRPr>
                      </a:lvl3pPr>
                      <a:lvl4pPr marL="1371600" algn="l" defTabSz="914400" rtl="0" eaLnBrk="1" latinLnBrk="0" hangingPunct="1">
                        <a:defRPr sz="1800" kern="1200">
                          <a:solidFill>
                            <a:schemeClr val="tx1"/>
                          </a:solidFill>
                          <a:latin typeface="Arial Nova"/>
                        </a:defRPr>
                      </a:lvl4pPr>
                      <a:lvl5pPr marL="1828800" algn="l" defTabSz="914400" rtl="0" eaLnBrk="1" latinLnBrk="0" hangingPunct="1">
                        <a:defRPr sz="1800" kern="1200">
                          <a:solidFill>
                            <a:schemeClr val="tx1"/>
                          </a:solidFill>
                          <a:latin typeface="Arial Nova"/>
                        </a:defRPr>
                      </a:lvl5pPr>
                      <a:lvl6pPr marL="2286000" algn="l" defTabSz="914400" rtl="0" eaLnBrk="1" latinLnBrk="0" hangingPunct="1">
                        <a:defRPr sz="1800" kern="1200">
                          <a:solidFill>
                            <a:schemeClr val="tx1"/>
                          </a:solidFill>
                          <a:latin typeface="Arial Nova"/>
                        </a:defRPr>
                      </a:lvl6pPr>
                      <a:lvl7pPr marL="2743200" algn="l" defTabSz="914400" rtl="0" eaLnBrk="1" latinLnBrk="0" hangingPunct="1">
                        <a:defRPr sz="1800" kern="1200">
                          <a:solidFill>
                            <a:schemeClr val="tx1"/>
                          </a:solidFill>
                          <a:latin typeface="Arial Nova"/>
                        </a:defRPr>
                      </a:lvl7pPr>
                      <a:lvl8pPr marL="3200400" algn="l" defTabSz="914400" rtl="0" eaLnBrk="1" latinLnBrk="0" hangingPunct="1">
                        <a:defRPr sz="1800" kern="1200">
                          <a:solidFill>
                            <a:schemeClr val="tx1"/>
                          </a:solidFill>
                          <a:latin typeface="Arial Nova"/>
                        </a:defRPr>
                      </a:lvl8pPr>
                      <a:lvl9pPr marL="3657600" algn="l" defTabSz="914400" rtl="0" eaLnBrk="1" latinLnBrk="0" hangingPunct="1">
                        <a:defRPr sz="1800" kern="1200">
                          <a:solidFill>
                            <a:schemeClr val="tx1"/>
                          </a:solidFill>
                          <a:latin typeface="Arial Nova"/>
                        </a:defRPr>
                      </a:lvl9pPr>
                    </a:lstStyle>
                    <a:p>
                      <a:endParaRPr lang="en-US" sz="900" dirty="0">
                        <a:solidFill>
                          <a:srgbClr val="292929"/>
                        </a:solidFill>
                        <a:latin typeface="Barlow" panose="00000500000000000000" pitchFamily="2" charset="0"/>
                        <a:cs typeface="Arial" panose="020B0604020202020204" pitchFamily="34" charset="0"/>
                      </a:endParaRPr>
                    </a:p>
                  </a:txBody>
                  <a:tcPr marL="36000" marR="36000" marT="0" marB="0">
                    <a:lnL w="6350" cap="flat" cmpd="sng" algn="ctr">
                      <a:solidFill>
                        <a:srgbClr val="A6A6A6"/>
                      </a:solidFill>
                      <a:prstDash val="solid"/>
                      <a:round/>
                      <a:headEnd type="none" w="med" len="med"/>
                      <a:tailEnd type="none" w="med" len="med"/>
                    </a:lnL>
                    <a:lnR w="28575" cap="flat" cmpd="sng" algn="ctr">
                      <a:solidFill>
                        <a:srgbClr val="FF0000"/>
                      </a:solidFill>
                      <a:prstDash val="sysDash"/>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rgbClr val="FAE4D3"/>
                    </a:solidFill>
                  </a:tcPr>
                </a:tc>
                <a:extLst>
                  <a:ext uri="{0D108BD9-81ED-4DB2-BD59-A6C34878D82A}">
                    <a16:rowId xmlns:a16="http://schemas.microsoft.com/office/drawing/2014/main" val="2775208648"/>
                  </a:ext>
                </a:extLst>
              </a:tr>
              <a:tr h="180000">
                <a:tc>
                  <a:txBody>
                    <a:bodyPr/>
                    <a:lstStyle>
                      <a:lvl1pPr marL="0" algn="l" defTabSz="914400" rtl="0" eaLnBrk="1" latinLnBrk="0" hangingPunct="1">
                        <a:defRPr sz="1800" kern="1200">
                          <a:solidFill>
                            <a:schemeClr val="tx1"/>
                          </a:solidFill>
                          <a:latin typeface="Arial Nova"/>
                        </a:defRPr>
                      </a:lvl1pPr>
                      <a:lvl2pPr marL="457200" algn="l" defTabSz="914400" rtl="0" eaLnBrk="1" latinLnBrk="0" hangingPunct="1">
                        <a:defRPr sz="1800" kern="1200">
                          <a:solidFill>
                            <a:schemeClr val="tx1"/>
                          </a:solidFill>
                          <a:latin typeface="Arial Nova"/>
                        </a:defRPr>
                      </a:lvl2pPr>
                      <a:lvl3pPr marL="914400" algn="l" defTabSz="914400" rtl="0" eaLnBrk="1" latinLnBrk="0" hangingPunct="1">
                        <a:defRPr sz="1800" kern="1200">
                          <a:solidFill>
                            <a:schemeClr val="tx1"/>
                          </a:solidFill>
                          <a:latin typeface="Arial Nova"/>
                        </a:defRPr>
                      </a:lvl3pPr>
                      <a:lvl4pPr marL="1371600" algn="l" defTabSz="914400" rtl="0" eaLnBrk="1" latinLnBrk="0" hangingPunct="1">
                        <a:defRPr sz="1800" kern="1200">
                          <a:solidFill>
                            <a:schemeClr val="tx1"/>
                          </a:solidFill>
                          <a:latin typeface="Arial Nova"/>
                        </a:defRPr>
                      </a:lvl4pPr>
                      <a:lvl5pPr marL="1828800" algn="l" defTabSz="914400" rtl="0" eaLnBrk="1" latinLnBrk="0" hangingPunct="1">
                        <a:defRPr sz="1800" kern="1200">
                          <a:solidFill>
                            <a:schemeClr val="tx1"/>
                          </a:solidFill>
                          <a:latin typeface="Arial Nova"/>
                        </a:defRPr>
                      </a:lvl5pPr>
                      <a:lvl6pPr marL="2286000" algn="l" defTabSz="914400" rtl="0" eaLnBrk="1" latinLnBrk="0" hangingPunct="1">
                        <a:defRPr sz="1800" kern="1200">
                          <a:solidFill>
                            <a:schemeClr val="tx1"/>
                          </a:solidFill>
                          <a:latin typeface="Arial Nova"/>
                        </a:defRPr>
                      </a:lvl6pPr>
                      <a:lvl7pPr marL="2743200" algn="l" defTabSz="914400" rtl="0" eaLnBrk="1" latinLnBrk="0" hangingPunct="1">
                        <a:defRPr sz="1800" kern="1200">
                          <a:solidFill>
                            <a:schemeClr val="tx1"/>
                          </a:solidFill>
                          <a:latin typeface="Arial Nova"/>
                        </a:defRPr>
                      </a:lvl7pPr>
                      <a:lvl8pPr marL="3200400" algn="l" defTabSz="914400" rtl="0" eaLnBrk="1" latinLnBrk="0" hangingPunct="1">
                        <a:defRPr sz="1800" kern="1200">
                          <a:solidFill>
                            <a:schemeClr val="tx1"/>
                          </a:solidFill>
                          <a:latin typeface="Arial Nova"/>
                        </a:defRPr>
                      </a:lvl8pPr>
                      <a:lvl9pPr marL="3657600" algn="l" defTabSz="914400" rtl="0" eaLnBrk="1" latinLnBrk="0" hangingPunct="1">
                        <a:defRPr sz="1800" kern="1200">
                          <a:solidFill>
                            <a:schemeClr val="tx1"/>
                          </a:solidFill>
                          <a:latin typeface="Arial Nova"/>
                        </a:defRPr>
                      </a:lvl9pPr>
                    </a:lstStyle>
                    <a:p>
                      <a:r>
                        <a:rPr lang="nl-NL" sz="900" b="1" dirty="0">
                          <a:solidFill>
                            <a:srgbClr val="292929"/>
                          </a:solidFill>
                          <a:latin typeface="Barlow" panose="00000500000000000000" pitchFamily="2" charset="0"/>
                          <a:cs typeface="Arial" panose="020B0604020202020204" pitchFamily="34" charset="0"/>
                        </a:rPr>
                        <a:t>Report </a:t>
                      </a:r>
                      <a:r>
                        <a:rPr lang="nl-NL" sz="900" b="1" dirty="0" err="1">
                          <a:solidFill>
                            <a:srgbClr val="292929"/>
                          </a:solidFill>
                          <a:latin typeface="Barlow" panose="00000500000000000000" pitchFamily="2" charset="0"/>
                          <a:cs typeface="Arial" panose="020B0604020202020204" pitchFamily="34" charset="0"/>
                        </a:rPr>
                        <a:t>language</a:t>
                      </a:r>
                      <a:endParaRPr lang="nl-NL" sz="900" b="1" dirty="0">
                        <a:solidFill>
                          <a:srgbClr val="292929"/>
                        </a:solidFill>
                        <a:latin typeface="Barlow" panose="00000500000000000000" pitchFamily="2" charset="0"/>
                        <a:cs typeface="Arial" panose="020B0604020202020204" pitchFamily="34" charset="0"/>
                      </a:endParaRPr>
                    </a:p>
                  </a:txBody>
                  <a:tcPr marL="108000" marR="36000" marT="0" marB="0">
                    <a:lnL w="28575" cap="flat" cmpd="sng" algn="ctr">
                      <a:solidFill>
                        <a:srgbClr val="FF0000"/>
                      </a:solidFill>
                      <a:prstDash val="sysDash"/>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rgbClr val="FAE4D3"/>
                    </a:solidFill>
                  </a:tcPr>
                </a:tc>
                <a:tc>
                  <a:txBody>
                    <a:bodyPr/>
                    <a:lstStyle>
                      <a:lvl1pPr marL="0" algn="l" defTabSz="914400" rtl="0" eaLnBrk="1" latinLnBrk="0" hangingPunct="1">
                        <a:defRPr sz="1800" kern="1200">
                          <a:solidFill>
                            <a:schemeClr val="tx1"/>
                          </a:solidFill>
                          <a:latin typeface="Arial Nova"/>
                        </a:defRPr>
                      </a:lvl1pPr>
                      <a:lvl2pPr marL="457200" algn="l" defTabSz="914400" rtl="0" eaLnBrk="1" latinLnBrk="0" hangingPunct="1">
                        <a:defRPr sz="1800" kern="1200">
                          <a:solidFill>
                            <a:schemeClr val="tx1"/>
                          </a:solidFill>
                          <a:latin typeface="Arial Nova"/>
                        </a:defRPr>
                      </a:lvl2pPr>
                      <a:lvl3pPr marL="914400" algn="l" defTabSz="914400" rtl="0" eaLnBrk="1" latinLnBrk="0" hangingPunct="1">
                        <a:defRPr sz="1800" kern="1200">
                          <a:solidFill>
                            <a:schemeClr val="tx1"/>
                          </a:solidFill>
                          <a:latin typeface="Arial Nova"/>
                        </a:defRPr>
                      </a:lvl3pPr>
                      <a:lvl4pPr marL="1371600" algn="l" defTabSz="914400" rtl="0" eaLnBrk="1" latinLnBrk="0" hangingPunct="1">
                        <a:defRPr sz="1800" kern="1200">
                          <a:solidFill>
                            <a:schemeClr val="tx1"/>
                          </a:solidFill>
                          <a:latin typeface="Arial Nova"/>
                        </a:defRPr>
                      </a:lvl4pPr>
                      <a:lvl5pPr marL="1828800" algn="l" defTabSz="914400" rtl="0" eaLnBrk="1" latinLnBrk="0" hangingPunct="1">
                        <a:defRPr sz="1800" kern="1200">
                          <a:solidFill>
                            <a:schemeClr val="tx1"/>
                          </a:solidFill>
                          <a:latin typeface="Arial Nova"/>
                        </a:defRPr>
                      </a:lvl5pPr>
                      <a:lvl6pPr marL="2286000" algn="l" defTabSz="914400" rtl="0" eaLnBrk="1" latinLnBrk="0" hangingPunct="1">
                        <a:defRPr sz="1800" kern="1200">
                          <a:solidFill>
                            <a:schemeClr val="tx1"/>
                          </a:solidFill>
                          <a:latin typeface="Arial Nova"/>
                        </a:defRPr>
                      </a:lvl6pPr>
                      <a:lvl7pPr marL="2743200" algn="l" defTabSz="914400" rtl="0" eaLnBrk="1" latinLnBrk="0" hangingPunct="1">
                        <a:defRPr sz="1800" kern="1200">
                          <a:solidFill>
                            <a:schemeClr val="tx1"/>
                          </a:solidFill>
                          <a:latin typeface="Arial Nova"/>
                        </a:defRPr>
                      </a:lvl7pPr>
                      <a:lvl8pPr marL="3200400" algn="l" defTabSz="914400" rtl="0" eaLnBrk="1" latinLnBrk="0" hangingPunct="1">
                        <a:defRPr sz="1800" kern="1200">
                          <a:solidFill>
                            <a:schemeClr val="tx1"/>
                          </a:solidFill>
                          <a:latin typeface="Arial Nova"/>
                        </a:defRPr>
                      </a:lvl8pPr>
                      <a:lvl9pPr marL="3657600" algn="l" defTabSz="914400" rtl="0" eaLnBrk="1" latinLnBrk="0" hangingPunct="1">
                        <a:defRPr sz="1800" kern="1200">
                          <a:solidFill>
                            <a:schemeClr val="tx1"/>
                          </a:solidFill>
                          <a:latin typeface="Arial Nova"/>
                        </a:defRPr>
                      </a:lvl9pPr>
                    </a:lstStyle>
                    <a:p>
                      <a:endParaRPr lang="en-US" sz="900" dirty="0">
                        <a:solidFill>
                          <a:srgbClr val="292929"/>
                        </a:solidFill>
                        <a:latin typeface="Barlow" panose="00000500000000000000" pitchFamily="2" charset="0"/>
                        <a:cs typeface="Arial" panose="020B0604020202020204" pitchFamily="34" charset="0"/>
                      </a:endParaRPr>
                    </a:p>
                  </a:txBody>
                  <a:tcPr marL="36000" marR="36000" marT="0" marB="0">
                    <a:lnL w="6350" cap="flat" cmpd="sng" algn="ctr">
                      <a:solidFill>
                        <a:srgbClr val="A6A6A6"/>
                      </a:solidFill>
                      <a:prstDash val="solid"/>
                      <a:round/>
                      <a:headEnd type="none" w="med" len="med"/>
                      <a:tailEnd type="none" w="med" len="med"/>
                    </a:lnL>
                    <a:lnR w="28575" cap="flat" cmpd="sng" algn="ctr">
                      <a:solidFill>
                        <a:srgbClr val="FF0000"/>
                      </a:solidFill>
                      <a:prstDash val="sysDash"/>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rgbClr val="FAE4D3"/>
                    </a:solidFill>
                  </a:tcPr>
                </a:tc>
                <a:extLst>
                  <a:ext uri="{0D108BD9-81ED-4DB2-BD59-A6C34878D82A}">
                    <a16:rowId xmlns:a16="http://schemas.microsoft.com/office/drawing/2014/main" val="3620477378"/>
                  </a:ext>
                </a:extLst>
              </a:tr>
              <a:tr h="180000">
                <a:tc>
                  <a:txBody>
                    <a:bodyPr/>
                    <a:lstStyle>
                      <a:lvl1pPr marL="0" algn="l" defTabSz="914400" rtl="0" eaLnBrk="1" latinLnBrk="0" hangingPunct="1">
                        <a:defRPr sz="1800" kern="1200">
                          <a:solidFill>
                            <a:schemeClr val="tx1"/>
                          </a:solidFill>
                          <a:latin typeface="Arial Nova"/>
                        </a:defRPr>
                      </a:lvl1pPr>
                      <a:lvl2pPr marL="457200" algn="l" defTabSz="914400" rtl="0" eaLnBrk="1" latinLnBrk="0" hangingPunct="1">
                        <a:defRPr sz="1800" kern="1200">
                          <a:solidFill>
                            <a:schemeClr val="tx1"/>
                          </a:solidFill>
                          <a:latin typeface="Arial Nova"/>
                        </a:defRPr>
                      </a:lvl2pPr>
                      <a:lvl3pPr marL="914400" algn="l" defTabSz="914400" rtl="0" eaLnBrk="1" latinLnBrk="0" hangingPunct="1">
                        <a:defRPr sz="1800" kern="1200">
                          <a:solidFill>
                            <a:schemeClr val="tx1"/>
                          </a:solidFill>
                          <a:latin typeface="Arial Nova"/>
                        </a:defRPr>
                      </a:lvl3pPr>
                      <a:lvl4pPr marL="1371600" algn="l" defTabSz="914400" rtl="0" eaLnBrk="1" latinLnBrk="0" hangingPunct="1">
                        <a:defRPr sz="1800" kern="1200">
                          <a:solidFill>
                            <a:schemeClr val="tx1"/>
                          </a:solidFill>
                          <a:latin typeface="Arial Nova"/>
                        </a:defRPr>
                      </a:lvl4pPr>
                      <a:lvl5pPr marL="1828800" algn="l" defTabSz="914400" rtl="0" eaLnBrk="1" latinLnBrk="0" hangingPunct="1">
                        <a:defRPr sz="1800" kern="1200">
                          <a:solidFill>
                            <a:schemeClr val="tx1"/>
                          </a:solidFill>
                          <a:latin typeface="Arial Nova"/>
                        </a:defRPr>
                      </a:lvl5pPr>
                      <a:lvl6pPr marL="2286000" algn="l" defTabSz="914400" rtl="0" eaLnBrk="1" latinLnBrk="0" hangingPunct="1">
                        <a:defRPr sz="1800" kern="1200">
                          <a:solidFill>
                            <a:schemeClr val="tx1"/>
                          </a:solidFill>
                          <a:latin typeface="Arial Nova"/>
                        </a:defRPr>
                      </a:lvl6pPr>
                      <a:lvl7pPr marL="2743200" algn="l" defTabSz="914400" rtl="0" eaLnBrk="1" latinLnBrk="0" hangingPunct="1">
                        <a:defRPr sz="1800" kern="1200">
                          <a:solidFill>
                            <a:schemeClr val="tx1"/>
                          </a:solidFill>
                          <a:latin typeface="Arial Nova"/>
                        </a:defRPr>
                      </a:lvl7pPr>
                      <a:lvl8pPr marL="3200400" algn="l" defTabSz="914400" rtl="0" eaLnBrk="1" latinLnBrk="0" hangingPunct="1">
                        <a:defRPr sz="1800" kern="1200">
                          <a:solidFill>
                            <a:schemeClr val="tx1"/>
                          </a:solidFill>
                          <a:latin typeface="Arial Nova"/>
                        </a:defRPr>
                      </a:lvl8pPr>
                      <a:lvl9pPr marL="3657600" algn="l" defTabSz="914400" rtl="0" eaLnBrk="1" latinLnBrk="0" hangingPunct="1">
                        <a:defRPr sz="1800" kern="1200">
                          <a:solidFill>
                            <a:schemeClr val="tx1"/>
                          </a:solidFill>
                          <a:latin typeface="Arial Nova"/>
                        </a:defRPr>
                      </a:lvl9pPr>
                    </a:lstStyle>
                    <a:p>
                      <a:r>
                        <a:rPr lang="nl-NL" sz="900" b="1" dirty="0">
                          <a:solidFill>
                            <a:srgbClr val="292929"/>
                          </a:solidFill>
                          <a:latin typeface="Barlow" panose="00000500000000000000" pitchFamily="2" charset="0"/>
                          <a:cs typeface="Arial" panose="020B0604020202020204" pitchFamily="34" charset="0"/>
                        </a:rPr>
                        <a:t>Low base </a:t>
                      </a:r>
                      <a:r>
                        <a:rPr lang="nl-NL" sz="900" b="1" dirty="0" err="1">
                          <a:solidFill>
                            <a:srgbClr val="292929"/>
                          </a:solidFill>
                          <a:latin typeface="Barlow" panose="00000500000000000000" pitchFamily="2" charset="0"/>
                          <a:cs typeface="Arial" panose="020B0604020202020204" pitchFamily="34" charset="0"/>
                        </a:rPr>
                        <a:t>size</a:t>
                      </a:r>
                      <a:r>
                        <a:rPr lang="nl-NL" sz="900" b="1" dirty="0">
                          <a:solidFill>
                            <a:srgbClr val="292929"/>
                          </a:solidFill>
                          <a:latin typeface="Barlow" panose="00000500000000000000" pitchFamily="2" charset="0"/>
                          <a:cs typeface="Arial" panose="020B0604020202020204" pitchFamily="34" charset="0"/>
                        </a:rPr>
                        <a:t> </a:t>
                      </a:r>
                      <a:r>
                        <a:rPr lang="nl-NL" sz="900" b="1" dirty="0" err="1">
                          <a:solidFill>
                            <a:srgbClr val="292929"/>
                          </a:solidFill>
                          <a:latin typeface="Barlow" panose="00000500000000000000" pitchFamily="2" charset="0"/>
                          <a:cs typeface="Arial" panose="020B0604020202020204" pitchFamily="34" charset="0"/>
                        </a:rPr>
                        <a:t>indication</a:t>
                      </a:r>
                      <a:endParaRPr lang="nl-NL" sz="900" b="1" dirty="0">
                        <a:solidFill>
                          <a:srgbClr val="292929"/>
                        </a:solidFill>
                        <a:latin typeface="Barlow" panose="00000500000000000000" pitchFamily="2" charset="0"/>
                        <a:cs typeface="Arial" panose="020B0604020202020204" pitchFamily="34" charset="0"/>
                      </a:endParaRPr>
                    </a:p>
                  </a:txBody>
                  <a:tcPr marL="108000" marR="36000" marT="0" marB="0">
                    <a:lnL w="28575" cap="flat" cmpd="sng" algn="ctr">
                      <a:solidFill>
                        <a:srgbClr val="FF0000"/>
                      </a:solidFill>
                      <a:prstDash val="sysDash"/>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rgbClr val="FAE4D3"/>
                    </a:solidFill>
                  </a:tcPr>
                </a:tc>
                <a:tc>
                  <a:txBody>
                    <a:bodyPr/>
                    <a:lstStyle>
                      <a:lvl1pPr marL="0" algn="l" defTabSz="914400" rtl="0" eaLnBrk="1" latinLnBrk="0" hangingPunct="1">
                        <a:defRPr sz="1800" kern="1200">
                          <a:solidFill>
                            <a:schemeClr val="tx1"/>
                          </a:solidFill>
                          <a:latin typeface="Arial Nova"/>
                        </a:defRPr>
                      </a:lvl1pPr>
                      <a:lvl2pPr marL="457200" algn="l" defTabSz="914400" rtl="0" eaLnBrk="1" latinLnBrk="0" hangingPunct="1">
                        <a:defRPr sz="1800" kern="1200">
                          <a:solidFill>
                            <a:schemeClr val="tx1"/>
                          </a:solidFill>
                          <a:latin typeface="Arial Nova"/>
                        </a:defRPr>
                      </a:lvl2pPr>
                      <a:lvl3pPr marL="914400" algn="l" defTabSz="914400" rtl="0" eaLnBrk="1" latinLnBrk="0" hangingPunct="1">
                        <a:defRPr sz="1800" kern="1200">
                          <a:solidFill>
                            <a:schemeClr val="tx1"/>
                          </a:solidFill>
                          <a:latin typeface="Arial Nova"/>
                        </a:defRPr>
                      </a:lvl3pPr>
                      <a:lvl4pPr marL="1371600" algn="l" defTabSz="914400" rtl="0" eaLnBrk="1" latinLnBrk="0" hangingPunct="1">
                        <a:defRPr sz="1800" kern="1200">
                          <a:solidFill>
                            <a:schemeClr val="tx1"/>
                          </a:solidFill>
                          <a:latin typeface="Arial Nova"/>
                        </a:defRPr>
                      </a:lvl4pPr>
                      <a:lvl5pPr marL="1828800" algn="l" defTabSz="914400" rtl="0" eaLnBrk="1" latinLnBrk="0" hangingPunct="1">
                        <a:defRPr sz="1800" kern="1200">
                          <a:solidFill>
                            <a:schemeClr val="tx1"/>
                          </a:solidFill>
                          <a:latin typeface="Arial Nova"/>
                        </a:defRPr>
                      </a:lvl5pPr>
                      <a:lvl6pPr marL="2286000" algn="l" defTabSz="914400" rtl="0" eaLnBrk="1" latinLnBrk="0" hangingPunct="1">
                        <a:defRPr sz="1800" kern="1200">
                          <a:solidFill>
                            <a:schemeClr val="tx1"/>
                          </a:solidFill>
                          <a:latin typeface="Arial Nova"/>
                        </a:defRPr>
                      </a:lvl6pPr>
                      <a:lvl7pPr marL="2743200" algn="l" defTabSz="914400" rtl="0" eaLnBrk="1" latinLnBrk="0" hangingPunct="1">
                        <a:defRPr sz="1800" kern="1200">
                          <a:solidFill>
                            <a:schemeClr val="tx1"/>
                          </a:solidFill>
                          <a:latin typeface="Arial Nova"/>
                        </a:defRPr>
                      </a:lvl7pPr>
                      <a:lvl8pPr marL="3200400" algn="l" defTabSz="914400" rtl="0" eaLnBrk="1" latinLnBrk="0" hangingPunct="1">
                        <a:defRPr sz="1800" kern="1200">
                          <a:solidFill>
                            <a:schemeClr val="tx1"/>
                          </a:solidFill>
                          <a:latin typeface="Arial Nova"/>
                        </a:defRPr>
                      </a:lvl8pPr>
                      <a:lvl9pPr marL="3657600" algn="l" defTabSz="914400" rtl="0" eaLnBrk="1" latinLnBrk="0" hangingPunct="1">
                        <a:defRPr sz="1800" kern="1200">
                          <a:solidFill>
                            <a:schemeClr val="tx1"/>
                          </a:solidFill>
                          <a:latin typeface="Arial Nova"/>
                        </a:defRPr>
                      </a:lvl9pPr>
                    </a:lstStyle>
                    <a:p>
                      <a:endParaRPr lang="en-US" sz="900" dirty="0">
                        <a:solidFill>
                          <a:srgbClr val="292929"/>
                        </a:solidFill>
                        <a:latin typeface="Barlow" panose="00000500000000000000" pitchFamily="2" charset="0"/>
                        <a:cs typeface="Arial" panose="020B0604020202020204" pitchFamily="34" charset="0"/>
                      </a:endParaRPr>
                    </a:p>
                  </a:txBody>
                  <a:tcPr marL="36000" marR="36000" marT="0" marB="0">
                    <a:lnL w="6350" cap="flat" cmpd="sng" algn="ctr">
                      <a:solidFill>
                        <a:srgbClr val="A6A6A6"/>
                      </a:solidFill>
                      <a:prstDash val="solid"/>
                      <a:round/>
                      <a:headEnd type="none" w="med" len="med"/>
                      <a:tailEnd type="none" w="med" len="med"/>
                    </a:lnL>
                    <a:lnR w="28575" cap="flat" cmpd="sng" algn="ctr">
                      <a:solidFill>
                        <a:srgbClr val="FF0000"/>
                      </a:solidFill>
                      <a:prstDash val="sysDash"/>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rgbClr val="FAE4D3"/>
                    </a:solidFill>
                  </a:tcPr>
                </a:tc>
                <a:extLst>
                  <a:ext uri="{0D108BD9-81ED-4DB2-BD59-A6C34878D82A}">
                    <a16:rowId xmlns:a16="http://schemas.microsoft.com/office/drawing/2014/main" val="1265250029"/>
                  </a:ext>
                </a:extLst>
              </a:tr>
              <a:tr h="180000">
                <a:tc>
                  <a:txBody>
                    <a:bodyPr/>
                    <a:lstStyle>
                      <a:lvl1pPr marL="0" algn="l" defTabSz="914400" rtl="0" eaLnBrk="1" latinLnBrk="0" hangingPunct="1">
                        <a:defRPr sz="1800" kern="1200">
                          <a:solidFill>
                            <a:schemeClr val="tx1"/>
                          </a:solidFill>
                          <a:latin typeface="Arial Nova"/>
                        </a:defRPr>
                      </a:lvl1pPr>
                      <a:lvl2pPr marL="457200" algn="l" defTabSz="914400" rtl="0" eaLnBrk="1" latinLnBrk="0" hangingPunct="1">
                        <a:defRPr sz="1800" kern="1200">
                          <a:solidFill>
                            <a:schemeClr val="tx1"/>
                          </a:solidFill>
                          <a:latin typeface="Arial Nova"/>
                        </a:defRPr>
                      </a:lvl2pPr>
                      <a:lvl3pPr marL="914400" algn="l" defTabSz="914400" rtl="0" eaLnBrk="1" latinLnBrk="0" hangingPunct="1">
                        <a:defRPr sz="1800" kern="1200">
                          <a:solidFill>
                            <a:schemeClr val="tx1"/>
                          </a:solidFill>
                          <a:latin typeface="Arial Nova"/>
                        </a:defRPr>
                      </a:lvl3pPr>
                      <a:lvl4pPr marL="1371600" algn="l" defTabSz="914400" rtl="0" eaLnBrk="1" latinLnBrk="0" hangingPunct="1">
                        <a:defRPr sz="1800" kern="1200">
                          <a:solidFill>
                            <a:schemeClr val="tx1"/>
                          </a:solidFill>
                          <a:latin typeface="Arial Nova"/>
                        </a:defRPr>
                      </a:lvl4pPr>
                      <a:lvl5pPr marL="1828800" algn="l" defTabSz="914400" rtl="0" eaLnBrk="1" latinLnBrk="0" hangingPunct="1">
                        <a:defRPr sz="1800" kern="1200">
                          <a:solidFill>
                            <a:schemeClr val="tx1"/>
                          </a:solidFill>
                          <a:latin typeface="Arial Nova"/>
                        </a:defRPr>
                      </a:lvl5pPr>
                      <a:lvl6pPr marL="2286000" algn="l" defTabSz="914400" rtl="0" eaLnBrk="1" latinLnBrk="0" hangingPunct="1">
                        <a:defRPr sz="1800" kern="1200">
                          <a:solidFill>
                            <a:schemeClr val="tx1"/>
                          </a:solidFill>
                          <a:latin typeface="Arial Nova"/>
                        </a:defRPr>
                      </a:lvl6pPr>
                      <a:lvl7pPr marL="2743200" algn="l" defTabSz="914400" rtl="0" eaLnBrk="1" latinLnBrk="0" hangingPunct="1">
                        <a:defRPr sz="1800" kern="1200">
                          <a:solidFill>
                            <a:schemeClr val="tx1"/>
                          </a:solidFill>
                          <a:latin typeface="Arial Nova"/>
                        </a:defRPr>
                      </a:lvl7pPr>
                      <a:lvl8pPr marL="3200400" algn="l" defTabSz="914400" rtl="0" eaLnBrk="1" latinLnBrk="0" hangingPunct="1">
                        <a:defRPr sz="1800" kern="1200">
                          <a:solidFill>
                            <a:schemeClr val="tx1"/>
                          </a:solidFill>
                          <a:latin typeface="Arial Nova"/>
                        </a:defRPr>
                      </a:lvl8pPr>
                      <a:lvl9pPr marL="3657600" algn="l" defTabSz="914400" rtl="0" eaLnBrk="1" latinLnBrk="0" hangingPunct="1">
                        <a:defRPr sz="1800" kern="1200">
                          <a:solidFill>
                            <a:schemeClr val="tx1"/>
                          </a:solidFill>
                          <a:latin typeface="Arial Nova"/>
                        </a:defRPr>
                      </a:lvl9pPr>
                    </a:lstStyle>
                    <a:p>
                      <a:r>
                        <a:rPr lang="nl-NL" sz="900" b="1" dirty="0">
                          <a:solidFill>
                            <a:srgbClr val="292929"/>
                          </a:solidFill>
                          <a:latin typeface="Barlow" panose="00000500000000000000" pitchFamily="2" charset="0"/>
                          <a:cs typeface="Arial" panose="020B0604020202020204" pitchFamily="34" charset="0"/>
                        </a:rPr>
                        <a:t>Extra </a:t>
                      </a:r>
                      <a:r>
                        <a:rPr lang="nl-NL" sz="900" b="1" dirty="0" err="1">
                          <a:solidFill>
                            <a:srgbClr val="292929"/>
                          </a:solidFill>
                          <a:latin typeface="Barlow" panose="00000500000000000000" pitchFamily="2" charset="0"/>
                          <a:cs typeface="Arial" panose="020B0604020202020204" pitchFamily="34" charset="0"/>
                        </a:rPr>
                        <a:t>instruction</a:t>
                      </a:r>
                      <a:endParaRPr lang="nl-NL" sz="900" b="1" dirty="0">
                        <a:solidFill>
                          <a:srgbClr val="292929"/>
                        </a:solidFill>
                        <a:latin typeface="Barlow" panose="00000500000000000000" pitchFamily="2" charset="0"/>
                        <a:cs typeface="Arial" panose="020B0604020202020204" pitchFamily="34" charset="0"/>
                      </a:endParaRPr>
                    </a:p>
                  </a:txBody>
                  <a:tcPr marL="108000" marR="36000" marT="0" marB="0">
                    <a:lnL w="28575" cap="flat" cmpd="sng" algn="ctr">
                      <a:solidFill>
                        <a:srgbClr val="FF0000"/>
                      </a:solidFill>
                      <a:prstDash val="sysDash"/>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28575" cap="flat" cmpd="sng" algn="ctr">
                      <a:solidFill>
                        <a:srgbClr val="FF0000"/>
                      </a:solidFill>
                      <a:prstDash val="sysDash"/>
                      <a:round/>
                      <a:headEnd type="none" w="med" len="med"/>
                      <a:tailEnd type="none" w="med" len="med"/>
                    </a:lnB>
                    <a:lnTlToBr w="12700" cmpd="sng">
                      <a:noFill/>
                      <a:prstDash val="solid"/>
                    </a:lnTlToBr>
                    <a:lnBlToTr w="12700" cmpd="sng">
                      <a:noFill/>
                      <a:prstDash val="solid"/>
                    </a:lnBlToTr>
                    <a:solidFill>
                      <a:srgbClr val="FAE4D3"/>
                    </a:solidFill>
                  </a:tcPr>
                </a:tc>
                <a:tc>
                  <a:txBody>
                    <a:bodyPr/>
                    <a:lstStyle>
                      <a:lvl1pPr marL="0" algn="l" defTabSz="914400" rtl="0" eaLnBrk="1" latinLnBrk="0" hangingPunct="1">
                        <a:defRPr sz="1800" kern="1200">
                          <a:solidFill>
                            <a:schemeClr val="tx1"/>
                          </a:solidFill>
                          <a:latin typeface="Arial Nova"/>
                        </a:defRPr>
                      </a:lvl1pPr>
                      <a:lvl2pPr marL="457200" algn="l" defTabSz="914400" rtl="0" eaLnBrk="1" latinLnBrk="0" hangingPunct="1">
                        <a:defRPr sz="1800" kern="1200">
                          <a:solidFill>
                            <a:schemeClr val="tx1"/>
                          </a:solidFill>
                          <a:latin typeface="Arial Nova"/>
                        </a:defRPr>
                      </a:lvl2pPr>
                      <a:lvl3pPr marL="914400" algn="l" defTabSz="914400" rtl="0" eaLnBrk="1" latinLnBrk="0" hangingPunct="1">
                        <a:defRPr sz="1800" kern="1200">
                          <a:solidFill>
                            <a:schemeClr val="tx1"/>
                          </a:solidFill>
                          <a:latin typeface="Arial Nova"/>
                        </a:defRPr>
                      </a:lvl3pPr>
                      <a:lvl4pPr marL="1371600" algn="l" defTabSz="914400" rtl="0" eaLnBrk="1" latinLnBrk="0" hangingPunct="1">
                        <a:defRPr sz="1800" kern="1200">
                          <a:solidFill>
                            <a:schemeClr val="tx1"/>
                          </a:solidFill>
                          <a:latin typeface="Arial Nova"/>
                        </a:defRPr>
                      </a:lvl4pPr>
                      <a:lvl5pPr marL="1828800" algn="l" defTabSz="914400" rtl="0" eaLnBrk="1" latinLnBrk="0" hangingPunct="1">
                        <a:defRPr sz="1800" kern="1200">
                          <a:solidFill>
                            <a:schemeClr val="tx1"/>
                          </a:solidFill>
                          <a:latin typeface="Arial Nova"/>
                        </a:defRPr>
                      </a:lvl5pPr>
                      <a:lvl6pPr marL="2286000" algn="l" defTabSz="914400" rtl="0" eaLnBrk="1" latinLnBrk="0" hangingPunct="1">
                        <a:defRPr sz="1800" kern="1200">
                          <a:solidFill>
                            <a:schemeClr val="tx1"/>
                          </a:solidFill>
                          <a:latin typeface="Arial Nova"/>
                        </a:defRPr>
                      </a:lvl6pPr>
                      <a:lvl7pPr marL="2743200" algn="l" defTabSz="914400" rtl="0" eaLnBrk="1" latinLnBrk="0" hangingPunct="1">
                        <a:defRPr sz="1800" kern="1200">
                          <a:solidFill>
                            <a:schemeClr val="tx1"/>
                          </a:solidFill>
                          <a:latin typeface="Arial Nova"/>
                        </a:defRPr>
                      </a:lvl7pPr>
                      <a:lvl8pPr marL="3200400" algn="l" defTabSz="914400" rtl="0" eaLnBrk="1" latinLnBrk="0" hangingPunct="1">
                        <a:defRPr sz="1800" kern="1200">
                          <a:solidFill>
                            <a:schemeClr val="tx1"/>
                          </a:solidFill>
                          <a:latin typeface="Arial Nova"/>
                        </a:defRPr>
                      </a:lvl8pPr>
                      <a:lvl9pPr marL="3657600" algn="l" defTabSz="914400" rtl="0" eaLnBrk="1" latinLnBrk="0" hangingPunct="1">
                        <a:defRPr sz="1800" kern="1200">
                          <a:solidFill>
                            <a:schemeClr val="tx1"/>
                          </a:solidFill>
                          <a:latin typeface="Arial Nova"/>
                        </a:defRPr>
                      </a:lvl9pPr>
                    </a:lstStyle>
                    <a:p>
                      <a:endParaRPr lang="en-US" sz="900" dirty="0">
                        <a:solidFill>
                          <a:srgbClr val="292929"/>
                        </a:solidFill>
                        <a:latin typeface="Barlow" panose="00000500000000000000" pitchFamily="2" charset="0"/>
                        <a:cs typeface="Arial" panose="020B0604020202020204" pitchFamily="34" charset="0"/>
                      </a:endParaRPr>
                    </a:p>
                  </a:txBody>
                  <a:tcPr marL="36000" marR="36000" marT="0" marB="0">
                    <a:lnL w="6350" cap="flat" cmpd="sng" algn="ctr">
                      <a:solidFill>
                        <a:srgbClr val="A6A6A6"/>
                      </a:solidFill>
                      <a:prstDash val="solid"/>
                      <a:round/>
                      <a:headEnd type="none" w="med" len="med"/>
                      <a:tailEnd type="none" w="med" len="med"/>
                    </a:lnL>
                    <a:lnR w="28575" cap="flat" cmpd="sng" algn="ctr">
                      <a:solidFill>
                        <a:srgbClr val="FF0000"/>
                      </a:solidFill>
                      <a:prstDash val="sysDash"/>
                      <a:round/>
                      <a:headEnd type="none" w="med" len="med"/>
                      <a:tailEnd type="none" w="med" len="med"/>
                    </a:lnR>
                    <a:lnT w="6350" cap="flat" cmpd="sng" algn="ctr">
                      <a:solidFill>
                        <a:srgbClr val="A6A6A6"/>
                      </a:solidFill>
                      <a:prstDash val="solid"/>
                      <a:round/>
                      <a:headEnd type="none" w="med" len="med"/>
                      <a:tailEnd type="none" w="med" len="med"/>
                    </a:lnT>
                    <a:lnB w="28575" cap="flat" cmpd="sng" algn="ctr">
                      <a:solidFill>
                        <a:srgbClr val="FF0000"/>
                      </a:solidFill>
                      <a:prstDash val="sysDash"/>
                      <a:round/>
                      <a:headEnd type="none" w="med" len="med"/>
                      <a:tailEnd type="none" w="med" len="med"/>
                    </a:lnB>
                    <a:lnTlToBr w="12700" cmpd="sng">
                      <a:noFill/>
                      <a:prstDash val="solid"/>
                    </a:lnTlToBr>
                    <a:lnBlToTr w="12700" cmpd="sng">
                      <a:noFill/>
                      <a:prstDash val="solid"/>
                    </a:lnBlToTr>
                    <a:solidFill>
                      <a:srgbClr val="FAE4D3"/>
                    </a:solidFill>
                  </a:tcPr>
                </a:tc>
                <a:extLst>
                  <a:ext uri="{0D108BD9-81ED-4DB2-BD59-A6C34878D82A}">
                    <a16:rowId xmlns:a16="http://schemas.microsoft.com/office/drawing/2014/main" val="3782981876"/>
                  </a:ext>
                </a:extLst>
              </a:tr>
            </a:tbl>
          </a:graphicData>
        </a:graphic>
      </p:graphicFrame>
      <p:sp>
        <p:nvSpPr>
          <p:cNvPr id="64" name="BaseTooLow" hidden="1">
            <a:extLst>
              <a:ext uri="{FF2B5EF4-FFF2-40B4-BE49-F238E27FC236}">
                <a16:creationId xmlns:a16="http://schemas.microsoft.com/office/drawing/2014/main" id="{C0581CEF-C659-DB9A-25EA-D350E1DDA1F5}"/>
              </a:ext>
            </a:extLst>
          </p:cNvPr>
          <p:cNvSpPr/>
          <p:nvPr userDrawn="1"/>
        </p:nvSpPr>
        <p:spPr>
          <a:xfrm>
            <a:off x="10700108" y="4743494"/>
            <a:ext cx="1080000" cy="1080000"/>
          </a:xfrm>
          <a:prstGeom prst="rect">
            <a:avLst/>
          </a:prstGeom>
          <a:solidFill>
            <a:sysClr val="window" lastClr="FFFFFF">
              <a:lumMod val="95000"/>
              <a:alpha val="90000"/>
            </a:sysClr>
          </a:solidFill>
          <a:ln w="12700" cap="flat" cmpd="sng" algn="ctr">
            <a:noFill/>
            <a:prstDash val="solid"/>
            <a:miter lim="800000"/>
          </a:ln>
          <a:effectLst/>
        </p:spPr>
        <p:txBody>
          <a:bodyPr lIns="36000" tIns="36000" rIns="36000" b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rgbClr val="282828">
                    <a:lumMod val="50000"/>
                    <a:lumOff val="50000"/>
                  </a:srgbClr>
                </a:solidFill>
                <a:effectLst/>
                <a:uLnTx/>
                <a:uFillTx/>
                <a:latin typeface="+mn-lt"/>
              </a:rPr>
              <a:t>Base </a:t>
            </a:r>
            <a:r>
              <a:rPr kumimoji="0" lang="nl-NL" sz="1000" b="0" i="0" u="none" strike="noStrike" kern="0" cap="none" spc="0" normalizeH="0" baseline="0" noProof="0" dirty="0" err="1">
                <a:ln>
                  <a:noFill/>
                </a:ln>
                <a:solidFill>
                  <a:srgbClr val="282828">
                    <a:lumMod val="50000"/>
                    <a:lumOff val="50000"/>
                  </a:srgbClr>
                </a:solidFill>
                <a:effectLst/>
                <a:uLnTx/>
                <a:uFillTx/>
                <a:latin typeface="+mn-lt"/>
              </a:rPr>
              <a:t>too</a:t>
            </a:r>
            <a:r>
              <a:rPr kumimoji="0" lang="nl-NL" sz="1000" b="0" i="0" u="none" strike="noStrike" kern="0" cap="none" spc="0" normalizeH="0" baseline="0" noProof="0" dirty="0">
                <a:ln>
                  <a:noFill/>
                </a:ln>
                <a:solidFill>
                  <a:srgbClr val="282828">
                    <a:lumMod val="50000"/>
                    <a:lumOff val="50000"/>
                  </a:srgbClr>
                </a:solidFill>
                <a:effectLst/>
                <a:uLnTx/>
                <a:uFillTx/>
                <a:latin typeface="+mn-lt"/>
              </a:rPr>
              <a:t> low</a:t>
            </a:r>
          </a:p>
        </p:txBody>
      </p:sp>
      <p:sp>
        <p:nvSpPr>
          <p:cNvPr id="65" name="LowBaseNote" hidden="1">
            <a:extLst>
              <a:ext uri="{FF2B5EF4-FFF2-40B4-BE49-F238E27FC236}">
                <a16:creationId xmlns:a16="http://schemas.microsoft.com/office/drawing/2014/main" id="{EE562A32-F817-E77D-F014-A5FF0BE8EAD3}"/>
              </a:ext>
            </a:extLst>
          </p:cNvPr>
          <p:cNvSpPr txBox="1"/>
          <p:nvPr userDrawn="1"/>
        </p:nvSpPr>
        <p:spPr>
          <a:xfrm>
            <a:off x="10889536" y="5975450"/>
            <a:ext cx="894476" cy="153888"/>
          </a:xfrm>
          <a:prstGeom prst="rect">
            <a:avLst/>
          </a:prstGeom>
        </p:spPr>
        <p:txBody>
          <a:bodyPr vert="horz" wrap="none" lIns="0" tIns="0" rIns="0" bIns="0" rtlCol="0" anchor="b">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chemeClr val="accent5"/>
                </a:solidFill>
                <a:effectLst/>
                <a:uLnTx/>
                <a:uFillTx/>
                <a:latin typeface="+mn-lt"/>
              </a:rPr>
              <a:t>*Low base </a:t>
            </a:r>
            <a:r>
              <a:rPr kumimoji="0" lang="nl-NL" sz="1000" b="1" i="0" u="none" strike="noStrike" kern="0" cap="none" spc="0" normalizeH="0" baseline="0" noProof="0" dirty="0" err="1">
                <a:ln>
                  <a:noFill/>
                </a:ln>
                <a:solidFill>
                  <a:schemeClr val="accent5"/>
                </a:solidFill>
                <a:effectLst/>
                <a:uLnTx/>
                <a:uFillTx/>
                <a:latin typeface="+mn-lt"/>
              </a:rPr>
              <a:t>size</a:t>
            </a:r>
            <a:r>
              <a:rPr kumimoji="0" lang="nl-NL" sz="1000" b="1" i="0" u="none" strike="noStrike" kern="0" cap="none" spc="0" normalizeH="0" baseline="0" noProof="0" dirty="0">
                <a:ln>
                  <a:noFill/>
                </a:ln>
                <a:solidFill>
                  <a:schemeClr val="accent5"/>
                </a:solidFill>
                <a:effectLst/>
                <a:uLnTx/>
                <a:uFillTx/>
                <a:latin typeface="+mn-lt"/>
              </a:rPr>
              <a:t>!</a:t>
            </a:r>
          </a:p>
        </p:txBody>
      </p:sp>
      <p:sp>
        <p:nvSpPr>
          <p:cNvPr id="66" name="LowBase" hidden="1">
            <a:extLst>
              <a:ext uri="{FF2B5EF4-FFF2-40B4-BE49-F238E27FC236}">
                <a16:creationId xmlns:a16="http://schemas.microsoft.com/office/drawing/2014/main" id="{D0E0CA38-33FA-CC60-51E8-CCA5D38346FA}"/>
              </a:ext>
            </a:extLst>
          </p:cNvPr>
          <p:cNvSpPr txBox="1"/>
          <p:nvPr userDrawn="1"/>
        </p:nvSpPr>
        <p:spPr>
          <a:xfrm>
            <a:off x="12369090" y="1979711"/>
            <a:ext cx="123999" cy="153888"/>
          </a:xfrm>
          <a:prstGeom prst="rect">
            <a:avLst/>
          </a:prstGeom>
        </p:spPr>
        <p:txBody>
          <a:bodyPr vert="horz" wrap="none" lIns="36000" tIns="0" rIns="36000" bIns="0" rtlCol="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accent5"/>
                </a:solidFill>
                <a:effectLst/>
                <a:uLnTx/>
                <a:uFillTx/>
                <a:latin typeface="+mn-lt"/>
              </a:rPr>
              <a:t>*</a:t>
            </a:r>
          </a:p>
        </p:txBody>
      </p:sp>
      <p:sp>
        <p:nvSpPr>
          <p:cNvPr id="67" name="N/A" hidden="1">
            <a:extLst>
              <a:ext uri="{FF2B5EF4-FFF2-40B4-BE49-F238E27FC236}">
                <a16:creationId xmlns:a16="http://schemas.microsoft.com/office/drawing/2014/main" id="{3D701CCA-5CEA-E753-2E31-CB820E1EE357}"/>
              </a:ext>
            </a:extLst>
          </p:cNvPr>
          <p:cNvSpPr txBox="1"/>
          <p:nvPr userDrawn="1"/>
        </p:nvSpPr>
        <p:spPr>
          <a:xfrm>
            <a:off x="12287336" y="2225318"/>
            <a:ext cx="289109" cy="153888"/>
          </a:xfrm>
          <a:prstGeom prst="rect">
            <a:avLst/>
          </a:prstGeom>
        </p:spPr>
        <p:txBody>
          <a:bodyPr vert="horz" wrap="none" lIns="36000" tIns="0" rIns="36000" bIns="0" rtlCol="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rgbClr val="282828">
                    <a:lumMod val="50000"/>
                    <a:lumOff val="50000"/>
                  </a:srgbClr>
                </a:solidFill>
                <a:effectLst/>
                <a:uLnTx/>
                <a:uFillTx/>
                <a:latin typeface="+mn-lt"/>
              </a:rPr>
              <a:t>N/A</a:t>
            </a:r>
          </a:p>
        </p:txBody>
      </p:sp>
      <p:sp>
        <p:nvSpPr>
          <p:cNvPr id="70" name="SigEvoPos" hidden="1">
            <a:extLst>
              <a:ext uri="{FF2B5EF4-FFF2-40B4-BE49-F238E27FC236}">
                <a16:creationId xmlns:a16="http://schemas.microsoft.com/office/drawing/2014/main" id="{2F43F886-0F56-CB73-36EA-33879F57F868}"/>
              </a:ext>
            </a:extLst>
          </p:cNvPr>
          <p:cNvSpPr/>
          <p:nvPr userDrawn="1"/>
        </p:nvSpPr>
        <p:spPr>
          <a:xfrm>
            <a:off x="12342642" y="961938"/>
            <a:ext cx="144000" cy="144000"/>
          </a:xfrm>
          <a:prstGeom prst="upArrow">
            <a:avLst/>
          </a:prstGeom>
          <a:solidFill>
            <a:schemeClr val="tx2"/>
          </a:solidFill>
          <a:ln w="19050">
            <a:noFill/>
          </a:ln>
          <a:effectLst>
            <a:outerShdw blurRad="101600" sx="101000" sy="101000" algn="ctr" rotWithShape="0">
              <a:prstClr val="black">
                <a:alpha val="10000"/>
              </a:prstClr>
            </a:outerShdw>
          </a:effectLst>
        </p:spPr>
        <p:txBody>
          <a:bodyPr lIns="72000" tIns="72000" rIns="72000" bIns="72000" rtlCol="0" anchor="ctr" anchorCtr="0"/>
          <a:lstStyle/>
          <a:p>
            <a:pPr marL="0" marR="0" lvl="0" indent="0" defTabSz="914400" eaLnBrk="1" fontAlgn="auto" latinLnBrk="0" hangingPunct="1">
              <a:lnSpc>
                <a:spcPct val="90000"/>
              </a:lnSpc>
              <a:spcBef>
                <a:spcPts val="400"/>
              </a:spcBef>
              <a:spcAft>
                <a:spcPts val="200"/>
              </a:spcAft>
              <a:buClrTx/>
              <a:buSzTx/>
              <a:buFontTx/>
              <a:buNone/>
              <a:tabLst/>
              <a:defRPr/>
            </a:pPr>
            <a:endParaRPr kumimoji="0" lang="nl-NL" sz="1100" b="0" i="0" u="none" strike="noStrike" kern="0" cap="none" spc="0" normalizeH="0" baseline="0" noProof="0" dirty="0">
              <a:ln>
                <a:noFill/>
              </a:ln>
              <a:solidFill>
                <a:srgbClr val="282828"/>
              </a:solidFill>
              <a:effectLst/>
              <a:uLnTx/>
              <a:uFillTx/>
              <a:latin typeface="+mn-lt"/>
            </a:endParaRPr>
          </a:p>
        </p:txBody>
      </p:sp>
      <p:sp>
        <p:nvSpPr>
          <p:cNvPr id="75" name="SigEvoNeg" hidden="1">
            <a:extLst>
              <a:ext uri="{FF2B5EF4-FFF2-40B4-BE49-F238E27FC236}">
                <a16:creationId xmlns:a16="http://schemas.microsoft.com/office/drawing/2014/main" id="{C6D49A83-9401-B600-91C0-39920AC02C0B}"/>
              </a:ext>
            </a:extLst>
          </p:cNvPr>
          <p:cNvSpPr/>
          <p:nvPr userDrawn="1"/>
        </p:nvSpPr>
        <p:spPr>
          <a:xfrm>
            <a:off x="12342642" y="1196975"/>
            <a:ext cx="144000" cy="144000"/>
          </a:xfrm>
          <a:prstGeom prst="downArrow">
            <a:avLst/>
          </a:prstGeom>
          <a:solidFill>
            <a:schemeClr val="accent5"/>
          </a:solidFill>
          <a:ln w="19050">
            <a:noFill/>
          </a:ln>
          <a:effectLst>
            <a:outerShdw blurRad="101600" sx="101000" sy="101000" algn="ctr" rotWithShape="0">
              <a:prstClr val="black">
                <a:alpha val="10000"/>
              </a:prstClr>
            </a:outerShdw>
          </a:effectLst>
        </p:spPr>
        <p:txBody>
          <a:bodyPr lIns="72000" tIns="72000" rIns="72000" bIns="72000" rtlCol="0" anchor="ctr" anchorCtr="0"/>
          <a:lstStyle/>
          <a:p>
            <a:pPr marL="0" marR="0" lvl="0" indent="0" defTabSz="914400" eaLnBrk="1" fontAlgn="auto" latinLnBrk="0" hangingPunct="1">
              <a:lnSpc>
                <a:spcPct val="90000"/>
              </a:lnSpc>
              <a:spcBef>
                <a:spcPts val="400"/>
              </a:spcBef>
              <a:spcAft>
                <a:spcPts val="200"/>
              </a:spcAft>
              <a:buClrTx/>
              <a:buSzTx/>
              <a:buFontTx/>
              <a:buNone/>
              <a:tabLst/>
              <a:defRPr/>
            </a:pPr>
            <a:endParaRPr kumimoji="0" lang="nl-NL" sz="1100" b="0" i="0" u="none" strike="noStrike" kern="0" cap="none" spc="0" normalizeH="0" baseline="0" noProof="0" dirty="0">
              <a:ln>
                <a:noFill/>
              </a:ln>
              <a:solidFill>
                <a:srgbClr val="282828"/>
              </a:solidFill>
              <a:effectLst/>
              <a:uLnTx/>
              <a:uFillTx/>
              <a:latin typeface="+mn-lt"/>
            </a:endParaRPr>
          </a:p>
        </p:txBody>
      </p:sp>
      <p:sp>
        <p:nvSpPr>
          <p:cNvPr id="76" name="SigEvoNeutral1" hidden="1">
            <a:extLst>
              <a:ext uri="{FF2B5EF4-FFF2-40B4-BE49-F238E27FC236}">
                <a16:creationId xmlns:a16="http://schemas.microsoft.com/office/drawing/2014/main" id="{B6B62267-C1EE-6FB0-EE82-DEA7077BE474}"/>
              </a:ext>
            </a:extLst>
          </p:cNvPr>
          <p:cNvSpPr/>
          <p:nvPr userDrawn="1"/>
        </p:nvSpPr>
        <p:spPr>
          <a:xfrm>
            <a:off x="12342642" y="1432012"/>
            <a:ext cx="144000" cy="144000"/>
          </a:xfrm>
          <a:prstGeom prst="upArrow">
            <a:avLst/>
          </a:prstGeom>
          <a:solidFill>
            <a:srgbClr val="282828"/>
          </a:solidFill>
          <a:ln w="19050">
            <a:noFill/>
          </a:ln>
          <a:effectLst>
            <a:outerShdw blurRad="101600" sx="101000" sy="101000" algn="ctr" rotWithShape="0">
              <a:prstClr val="black">
                <a:alpha val="10000"/>
              </a:prstClr>
            </a:outerShdw>
          </a:effectLst>
        </p:spPr>
        <p:txBody>
          <a:bodyPr lIns="72000" tIns="72000" rIns="72000" bIns="72000" rtlCol="0" anchor="ctr" anchorCtr="0"/>
          <a:lstStyle/>
          <a:p>
            <a:pPr marL="0" marR="0" lvl="0" indent="0" defTabSz="914400" eaLnBrk="1" fontAlgn="auto" latinLnBrk="0" hangingPunct="1">
              <a:lnSpc>
                <a:spcPct val="90000"/>
              </a:lnSpc>
              <a:spcBef>
                <a:spcPts val="400"/>
              </a:spcBef>
              <a:spcAft>
                <a:spcPts val="200"/>
              </a:spcAft>
              <a:buClrTx/>
              <a:buSzTx/>
              <a:buFontTx/>
              <a:buNone/>
              <a:tabLst/>
              <a:defRPr/>
            </a:pPr>
            <a:endParaRPr kumimoji="0" lang="nl-NL" sz="1100" b="0" i="0" u="none" strike="noStrike" kern="0" cap="none" spc="0" normalizeH="0" baseline="0" noProof="0" dirty="0">
              <a:ln>
                <a:noFill/>
              </a:ln>
              <a:solidFill>
                <a:srgbClr val="282828"/>
              </a:solidFill>
              <a:effectLst/>
              <a:uLnTx/>
              <a:uFillTx/>
              <a:latin typeface="+mn-lt"/>
            </a:endParaRPr>
          </a:p>
        </p:txBody>
      </p:sp>
      <p:sp>
        <p:nvSpPr>
          <p:cNvPr id="77" name="SigEvoNeutral2" hidden="1">
            <a:extLst>
              <a:ext uri="{FF2B5EF4-FFF2-40B4-BE49-F238E27FC236}">
                <a16:creationId xmlns:a16="http://schemas.microsoft.com/office/drawing/2014/main" id="{38552455-4A4A-816D-B671-1D6D5DBCECBF}"/>
              </a:ext>
            </a:extLst>
          </p:cNvPr>
          <p:cNvSpPr/>
          <p:nvPr userDrawn="1"/>
        </p:nvSpPr>
        <p:spPr>
          <a:xfrm>
            <a:off x="12342642" y="1667048"/>
            <a:ext cx="144000" cy="144000"/>
          </a:xfrm>
          <a:prstGeom prst="downArrow">
            <a:avLst/>
          </a:prstGeom>
          <a:solidFill>
            <a:srgbClr val="282828"/>
          </a:solidFill>
          <a:ln w="19050">
            <a:noFill/>
          </a:ln>
          <a:effectLst>
            <a:outerShdw blurRad="101600" sx="101000" sy="101000" algn="ctr" rotWithShape="0">
              <a:prstClr val="black">
                <a:alpha val="10000"/>
              </a:prstClr>
            </a:outerShdw>
          </a:effectLst>
        </p:spPr>
        <p:txBody>
          <a:bodyPr lIns="72000" tIns="72000" rIns="72000" bIns="72000" rtlCol="0" anchor="ctr" anchorCtr="0"/>
          <a:lstStyle/>
          <a:p>
            <a:pPr marL="0" marR="0" lvl="0" indent="0" defTabSz="914400" eaLnBrk="1" fontAlgn="auto" latinLnBrk="0" hangingPunct="1">
              <a:lnSpc>
                <a:spcPct val="90000"/>
              </a:lnSpc>
              <a:spcBef>
                <a:spcPts val="400"/>
              </a:spcBef>
              <a:spcAft>
                <a:spcPts val="200"/>
              </a:spcAft>
              <a:buClrTx/>
              <a:buSzTx/>
              <a:buFontTx/>
              <a:buNone/>
              <a:tabLst/>
              <a:defRPr/>
            </a:pPr>
            <a:endParaRPr kumimoji="0" lang="nl-NL" sz="1100" b="0" i="0" u="none" strike="noStrike" kern="0" cap="none" spc="0" normalizeH="0" baseline="0" noProof="0" dirty="0">
              <a:ln>
                <a:noFill/>
              </a:ln>
              <a:solidFill>
                <a:srgbClr val="282828"/>
              </a:solidFill>
              <a:effectLst/>
              <a:uLnTx/>
              <a:uFillTx/>
              <a:latin typeface="+mn-lt"/>
            </a:endParaRPr>
          </a:p>
        </p:txBody>
      </p:sp>
      <p:sp>
        <p:nvSpPr>
          <p:cNvPr id="78" name="NoteFoot" hidden="1">
            <a:extLst>
              <a:ext uri="{FF2B5EF4-FFF2-40B4-BE49-F238E27FC236}">
                <a16:creationId xmlns:a16="http://schemas.microsoft.com/office/drawing/2014/main" id="{3FE1863F-C4DC-AD9D-A64C-DCD1058CECC7}"/>
              </a:ext>
            </a:extLst>
          </p:cNvPr>
          <p:cNvSpPr txBox="1"/>
          <p:nvPr userDrawn="1"/>
        </p:nvSpPr>
        <p:spPr>
          <a:xfrm>
            <a:off x="444000" y="6509768"/>
            <a:ext cx="9720000" cy="153888"/>
          </a:xfrm>
          <a:prstGeom prst="rect">
            <a:avLst/>
          </a:prstGeom>
        </p:spPr>
        <p:txBody>
          <a:bodyPr wrap="square" lIns="0" tIns="0" rIns="0" bIns="0" rtlCol="0" anchor="b" anchorCtr="0">
            <a:spAutoFit/>
          </a:bodyPr>
          <a:lstStyle>
            <a:defPPr>
              <a:defRPr lang="en-US"/>
            </a:defPPr>
            <a:lvl1pPr marL="0" algn="l" defTabSz="1232345" rtl="0" eaLnBrk="1" latinLnBrk="0" hangingPunct="1">
              <a:defRPr sz="2400" kern="1200">
                <a:solidFill>
                  <a:schemeClr val="tx1"/>
                </a:solidFill>
                <a:latin typeface="+mn-lt"/>
                <a:ea typeface="+mn-ea"/>
                <a:cs typeface="+mn-cs"/>
              </a:defRPr>
            </a:lvl1pPr>
            <a:lvl2pPr marL="616171" algn="l" defTabSz="1232345" rtl="0" eaLnBrk="1" latinLnBrk="0" hangingPunct="1">
              <a:defRPr sz="2400" kern="1200">
                <a:solidFill>
                  <a:schemeClr val="tx1"/>
                </a:solidFill>
                <a:latin typeface="+mn-lt"/>
                <a:ea typeface="+mn-ea"/>
                <a:cs typeface="+mn-cs"/>
              </a:defRPr>
            </a:lvl2pPr>
            <a:lvl3pPr marL="1232345" algn="l" defTabSz="1232345" rtl="0" eaLnBrk="1" latinLnBrk="0" hangingPunct="1">
              <a:defRPr sz="2400" kern="1200">
                <a:solidFill>
                  <a:schemeClr val="tx1"/>
                </a:solidFill>
                <a:latin typeface="+mn-lt"/>
                <a:ea typeface="+mn-ea"/>
                <a:cs typeface="+mn-cs"/>
              </a:defRPr>
            </a:lvl3pPr>
            <a:lvl4pPr marL="1848516" algn="l" defTabSz="1232345" rtl="0" eaLnBrk="1" latinLnBrk="0" hangingPunct="1">
              <a:defRPr sz="2400" kern="1200">
                <a:solidFill>
                  <a:schemeClr val="tx1"/>
                </a:solidFill>
                <a:latin typeface="+mn-lt"/>
                <a:ea typeface="+mn-ea"/>
                <a:cs typeface="+mn-cs"/>
              </a:defRPr>
            </a:lvl4pPr>
            <a:lvl5pPr marL="2464690" algn="l" defTabSz="1232345" rtl="0" eaLnBrk="1" latinLnBrk="0" hangingPunct="1">
              <a:defRPr sz="2400" kern="1200">
                <a:solidFill>
                  <a:schemeClr val="tx1"/>
                </a:solidFill>
                <a:latin typeface="+mn-lt"/>
                <a:ea typeface="+mn-ea"/>
                <a:cs typeface="+mn-cs"/>
              </a:defRPr>
            </a:lvl5pPr>
            <a:lvl6pPr marL="3080862" algn="l" defTabSz="1232345" rtl="0" eaLnBrk="1" latinLnBrk="0" hangingPunct="1">
              <a:defRPr sz="2400" kern="1200">
                <a:solidFill>
                  <a:schemeClr val="tx1"/>
                </a:solidFill>
                <a:latin typeface="+mn-lt"/>
                <a:ea typeface="+mn-ea"/>
                <a:cs typeface="+mn-cs"/>
              </a:defRPr>
            </a:lvl6pPr>
            <a:lvl7pPr marL="3697036" algn="l" defTabSz="1232345" rtl="0" eaLnBrk="1" latinLnBrk="0" hangingPunct="1">
              <a:defRPr sz="2400" kern="1200">
                <a:solidFill>
                  <a:schemeClr val="tx1"/>
                </a:solidFill>
                <a:latin typeface="+mn-lt"/>
                <a:ea typeface="+mn-ea"/>
                <a:cs typeface="+mn-cs"/>
              </a:defRPr>
            </a:lvl7pPr>
            <a:lvl8pPr marL="4313207" algn="l" defTabSz="1232345" rtl="0" eaLnBrk="1" latinLnBrk="0" hangingPunct="1">
              <a:defRPr sz="2400" kern="1200">
                <a:solidFill>
                  <a:schemeClr val="tx1"/>
                </a:solidFill>
                <a:latin typeface="+mn-lt"/>
                <a:ea typeface="+mn-ea"/>
                <a:cs typeface="+mn-cs"/>
              </a:defRPr>
            </a:lvl8pPr>
            <a:lvl9pPr marL="4929378" algn="l" defTabSz="1232345" rtl="0" eaLnBrk="1" latinLnBrk="0" hangingPunct="1">
              <a:defRPr sz="2400" kern="1200">
                <a:solidFill>
                  <a:schemeClr val="tx1"/>
                </a:solidFill>
                <a:latin typeface="+mn-lt"/>
                <a:ea typeface="+mn-ea"/>
                <a:cs typeface="+mn-cs"/>
              </a:defRPr>
            </a:lvl9pPr>
          </a:lstStyle>
          <a:p>
            <a:pPr marL="0" marR="0" lvl="0" indent="0" algn="l" defTabSz="1232345" rtl="0" eaLnBrk="1" fontAlgn="auto" latinLnBrk="0" hangingPunct="1">
              <a:lnSpc>
                <a:spcPct val="100000"/>
              </a:lnSpc>
              <a:spcBef>
                <a:spcPts val="0"/>
              </a:spcBef>
              <a:spcAft>
                <a:spcPts val="0"/>
              </a:spcAft>
              <a:buClrTx/>
              <a:buSzTx/>
              <a:buFontTx/>
              <a:buNone/>
              <a:tabLst/>
              <a:defRPr/>
            </a:pPr>
            <a:r>
              <a:rPr kumimoji="0" lang="nl-NL" sz="1000" b="0" i="1" u="none" strike="noStrike" kern="1200" cap="none" spc="0" normalizeH="0" baseline="0" noProof="0" dirty="0">
                <a:ln>
                  <a:noFill/>
                </a:ln>
                <a:solidFill>
                  <a:srgbClr val="222223"/>
                </a:solidFill>
                <a:effectLst/>
                <a:uLnTx/>
                <a:uFillTx/>
                <a:latin typeface="+mn-lt"/>
                <a:ea typeface="+mn-ea"/>
                <a:cs typeface="+mn-cs"/>
              </a:rPr>
              <a:t>Base: [</a:t>
            </a:r>
            <a:r>
              <a:rPr kumimoji="0" lang="nl-NL" sz="1000" b="0" i="1" u="none" strike="noStrike" kern="1200" cap="none" spc="0" normalizeH="0" baseline="0" noProof="0" dirty="0" err="1">
                <a:ln>
                  <a:noFill/>
                </a:ln>
                <a:solidFill>
                  <a:srgbClr val="222223"/>
                </a:solidFill>
                <a:effectLst/>
                <a:uLnTx/>
                <a:uFillTx/>
                <a:latin typeface="+mn-lt"/>
                <a:ea typeface="+mn-ea"/>
                <a:cs typeface="+mn-cs"/>
              </a:rPr>
              <a:t>mention</a:t>
            </a:r>
            <a:r>
              <a:rPr kumimoji="0" lang="nl-NL" sz="1000" b="0" i="1" u="none" strike="noStrike" kern="1200" cap="none" spc="0" normalizeH="0" baseline="0" noProof="0" dirty="0">
                <a:ln>
                  <a:noFill/>
                </a:ln>
                <a:solidFill>
                  <a:srgbClr val="222223"/>
                </a:solidFill>
                <a:effectLst/>
                <a:uLnTx/>
                <a:uFillTx/>
                <a:latin typeface="+mn-lt"/>
                <a:ea typeface="+mn-ea"/>
                <a:cs typeface="+mn-cs"/>
              </a:rPr>
              <a:t> </a:t>
            </a:r>
            <a:r>
              <a:rPr kumimoji="0" lang="nl-NL" sz="1000" b="0" i="1" u="none" strike="noStrike" kern="1200" cap="none" spc="0" normalizeH="0" baseline="0" noProof="0" dirty="0" err="1">
                <a:ln>
                  <a:noFill/>
                </a:ln>
                <a:solidFill>
                  <a:srgbClr val="222223"/>
                </a:solidFill>
                <a:effectLst/>
                <a:uLnTx/>
                <a:uFillTx/>
                <a:latin typeface="+mn-lt"/>
                <a:ea typeface="+mn-ea"/>
                <a:cs typeface="+mn-cs"/>
              </a:rPr>
              <a:t>the</a:t>
            </a:r>
            <a:r>
              <a:rPr kumimoji="0" lang="nl-NL" sz="1000" b="0" i="1" u="none" strike="noStrike" kern="1200" cap="none" spc="0" normalizeH="0" baseline="0" noProof="0" dirty="0">
                <a:ln>
                  <a:noFill/>
                </a:ln>
                <a:solidFill>
                  <a:srgbClr val="222223"/>
                </a:solidFill>
                <a:effectLst/>
                <a:uLnTx/>
                <a:uFillTx/>
                <a:latin typeface="+mn-lt"/>
                <a:ea typeface="+mn-ea"/>
                <a:cs typeface="+mn-cs"/>
              </a:rPr>
              <a:t> </a:t>
            </a:r>
            <a:r>
              <a:rPr kumimoji="0" lang="nl-NL" sz="1000" b="0" i="1" u="none" strike="noStrike" kern="1200" cap="none" spc="0" normalizeH="0" baseline="0" noProof="0" dirty="0" err="1">
                <a:ln>
                  <a:noFill/>
                </a:ln>
                <a:solidFill>
                  <a:srgbClr val="222223"/>
                </a:solidFill>
                <a:effectLst/>
                <a:uLnTx/>
                <a:uFillTx/>
                <a:latin typeface="+mn-lt"/>
                <a:ea typeface="+mn-ea"/>
                <a:cs typeface="+mn-cs"/>
              </a:rPr>
              <a:t>specific</a:t>
            </a:r>
            <a:r>
              <a:rPr kumimoji="0" lang="nl-NL" sz="1000" b="0" i="1" u="none" strike="noStrike" kern="1200" cap="none" spc="0" normalizeH="0" baseline="0" noProof="0" dirty="0">
                <a:ln>
                  <a:noFill/>
                </a:ln>
                <a:solidFill>
                  <a:srgbClr val="222223"/>
                </a:solidFill>
                <a:effectLst/>
                <a:uLnTx/>
                <a:uFillTx/>
                <a:latin typeface="+mn-lt"/>
                <a:ea typeface="+mn-ea"/>
                <a:cs typeface="+mn-cs"/>
              </a:rPr>
              <a:t> target </a:t>
            </a:r>
            <a:r>
              <a:rPr kumimoji="0" lang="nl-NL" sz="1000" b="0" i="1" u="none" strike="noStrike" kern="1200" cap="none" spc="0" normalizeH="0" baseline="0" noProof="0" dirty="0" err="1">
                <a:ln>
                  <a:noFill/>
                </a:ln>
                <a:solidFill>
                  <a:srgbClr val="222223"/>
                </a:solidFill>
                <a:effectLst/>
                <a:uLnTx/>
                <a:uFillTx/>
                <a:latin typeface="+mn-lt"/>
                <a:ea typeface="+mn-ea"/>
                <a:cs typeface="+mn-cs"/>
              </a:rPr>
              <a:t>group</a:t>
            </a:r>
            <a:r>
              <a:rPr kumimoji="0" lang="nl-NL" sz="1000" b="0" i="1" u="none" strike="noStrike" kern="1200" cap="none" spc="0" normalizeH="0" baseline="0" noProof="0" dirty="0">
                <a:ln>
                  <a:noFill/>
                </a:ln>
                <a:solidFill>
                  <a:srgbClr val="222223"/>
                </a:solidFill>
                <a:effectLst/>
                <a:uLnTx/>
                <a:uFillTx/>
                <a:latin typeface="+mn-lt"/>
                <a:ea typeface="+mn-ea"/>
                <a:cs typeface="+mn-cs"/>
              </a:rPr>
              <a:t>] (n=xxx)</a:t>
            </a:r>
          </a:p>
        </p:txBody>
      </p:sp>
      <p:sp>
        <p:nvSpPr>
          <p:cNvPr id="3" name="NoteSide" hidden="1">
            <a:extLst>
              <a:ext uri="{FF2B5EF4-FFF2-40B4-BE49-F238E27FC236}">
                <a16:creationId xmlns:a16="http://schemas.microsoft.com/office/drawing/2014/main" id="{3AF86641-83EB-DE51-81C1-97E72A9B5A03}"/>
              </a:ext>
            </a:extLst>
          </p:cNvPr>
          <p:cNvSpPr/>
          <p:nvPr userDrawn="1"/>
        </p:nvSpPr>
        <p:spPr>
          <a:xfrm>
            <a:off x="9736320" y="2926080"/>
            <a:ext cx="2011680" cy="1645920"/>
          </a:xfrm>
          <a:prstGeom prst="rect">
            <a:avLst/>
          </a:prstGeom>
          <a:solidFill>
            <a:srgbClr val="E7EBF0"/>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91440" rIns="91440" bIns="91440" rtlCol="0" anchor="t"/>
          <a:lstStyle/>
          <a:p>
            <a:pPr algn="l">
              <a:spcBef>
                <a:spcPts val="400"/>
              </a:spcBef>
              <a:spcAft>
                <a:spcPts val="400"/>
              </a:spcAft>
            </a:pPr>
            <a:endParaRPr lang="nl-NL" sz="1200" dirty="0" err="1">
              <a:solidFill>
                <a:schemeClr val="tx1"/>
              </a:solidFill>
            </a:endParaRPr>
          </a:p>
        </p:txBody>
      </p:sp>
      <p:cxnSp>
        <p:nvCxnSpPr>
          <p:cNvPr id="79" name="SigIndEvoPosUp" hidden="1">
            <a:extLst>
              <a:ext uri="{FF2B5EF4-FFF2-40B4-BE49-F238E27FC236}">
                <a16:creationId xmlns:a16="http://schemas.microsoft.com/office/drawing/2014/main" id="{60293DEA-EDB7-7FCF-B140-12543C398C14}"/>
              </a:ext>
            </a:extLst>
          </p:cNvPr>
          <p:cNvCxnSpPr/>
          <p:nvPr userDrawn="1"/>
        </p:nvCxnSpPr>
        <p:spPr>
          <a:xfrm flipV="1">
            <a:off x="12408744" y="644100"/>
            <a:ext cx="0" cy="144000"/>
          </a:xfrm>
          <a:prstGeom prst="straightConnector1">
            <a:avLst/>
          </a:prstGeom>
          <a:noFill/>
          <a:ln w="19050">
            <a:solidFill>
              <a:schemeClr val="tx2"/>
            </a:solidFill>
            <a:prstDash val="sysDot"/>
            <a:round/>
            <a:headEnd type="none" w="med" len="med"/>
            <a:tailEnd type="arrow" w="med" len="med"/>
          </a:ln>
          <a:effectLst/>
          <a:extLst>
            <a:ext uri="{909E8E84-426E-40DD-AFC4-6F175D3DCCD1}">
              <a14:hiddenFill xmlns:a14="http://schemas.microsoft.com/office/drawing/2010/main">
                <a:noFill/>
              </a14:hiddenFill>
            </a:ext>
          </a:extLst>
        </p:spPr>
      </p:cxnSp>
      <p:cxnSp>
        <p:nvCxnSpPr>
          <p:cNvPr id="80" name="SigIndEvoNegDown" hidden="1">
            <a:extLst>
              <a:ext uri="{FF2B5EF4-FFF2-40B4-BE49-F238E27FC236}">
                <a16:creationId xmlns:a16="http://schemas.microsoft.com/office/drawing/2014/main" id="{212B746A-8CC0-E153-F752-AC461DFA54CA}"/>
              </a:ext>
            </a:extLst>
          </p:cNvPr>
          <p:cNvCxnSpPr/>
          <p:nvPr userDrawn="1"/>
        </p:nvCxnSpPr>
        <p:spPr>
          <a:xfrm>
            <a:off x="12399927" y="385098"/>
            <a:ext cx="0" cy="144000"/>
          </a:xfrm>
          <a:prstGeom prst="straightConnector1">
            <a:avLst/>
          </a:prstGeom>
          <a:noFill/>
          <a:ln w="19050">
            <a:solidFill>
              <a:schemeClr val="accent5"/>
            </a:solidFill>
            <a:prstDash val="sysDot"/>
            <a:round/>
            <a:headEnd type="none" w="med" len="med"/>
            <a:tailEnd type="arrow" w="med" len="med"/>
          </a:ln>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797839013"/>
      </p:ext>
    </p:extLst>
  </p:cSld>
  <p:clrMap bg1="lt1" tx1="dk1" bg2="lt2" tx2="dk2" accent1="accent1" accent2="accent2" accent3="accent3" accent4="accent4" accent5="accent5" accent6="accent6" hlink="hlink" folHlink="folHlink"/>
  <p:sldLayoutIdLst>
    <p:sldLayoutId id="2147484510" r:id="rId1"/>
    <p:sldLayoutId id="2147484525" r:id="rId2"/>
    <p:sldLayoutId id="2147484562" r:id="rId3"/>
    <p:sldLayoutId id="2147484563" r:id="rId4"/>
    <p:sldLayoutId id="2147484564" r:id="rId5"/>
    <p:sldLayoutId id="2147484565" r:id="rId6"/>
    <p:sldLayoutId id="2147484566" r:id="rId7"/>
    <p:sldLayoutId id="2147484567" r:id="rId8"/>
    <p:sldLayoutId id="2147484519" r:id="rId9"/>
    <p:sldLayoutId id="2147484385" r:id="rId10"/>
    <p:sldLayoutId id="2147484533" r:id="rId11"/>
    <p:sldLayoutId id="2147484527" r:id="rId12"/>
    <p:sldLayoutId id="2147484560" r:id="rId13"/>
    <p:sldLayoutId id="2147484522" r:id="rId14"/>
    <p:sldLayoutId id="2147484531" r:id="rId15"/>
    <p:sldLayoutId id="2147484532" r:id="rId16"/>
    <p:sldLayoutId id="2147484632" r:id="rId17"/>
    <p:sldLayoutId id="2147484633" r:id="rId18"/>
    <p:sldLayoutId id="2147484634" r:id="rId19"/>
    <p:sldLayoutId id="2147484534" r:id="rId20"/>
    <p:sldLayoutId id="2147484535" r:id="rId21"/>
    <p:sldLayoutId id="2147484536" r:id="rId22"/>
    <p:sldLayoutId id="2147484526" r:id="rId23"/>
    <p:sldLayoutId id="2147484629" r:id="rId24"/>
  </p:sldLayoutIdLst>
  <p:hf hdr="0" dt="0"/>
  <p:txStyles>
    <p:titleStyle>
      <a:lvl1pPr algn="l" defTabSz="914400" rtl="0" eaLnBrk="1" latinLnBrk="0" hangingPunct="1">
        <a:lnSpc>
          <a:spcPct val="100000"/>
        </a:lnSpc>
        <a:spcBef>
          <a:spcPts val="400"/>
        </a:spcBef>
        <a:spcAft>
          <a:spcPts val="400"/>
        </a:spcAft>
        <a:buNone/>
        <a:defRPr sz="2800" b="1" kern="1200" cap="none" spc="0" baseline="0">
          <a:solidFill>
            <a:schemeClr val="bg2"/>
          </a:solidFill>
          <a:latin typeface="+mn-lt"/>
          <a:ea typeface="+mj-ea"/>
          <a:cs typeface="+mj-cs"/>
        </a:defRPr>
      </a:lvl1pPr>
    </p:titleStyle>
    <p:bodyStyle>
      <a:lvl1pPr marL="0" indent="0" algn="l" defTabSz="360000" rtl="0" eaLnBrk="1" latinLnBrk="0" hangingPunct="1">
        <a:lnSpc>
          <a:spcPct val="100000"/>
        </a:lnSpc>
        <a:spcBef>
          <a:spcPts val="400"/>
        </a:spcBef>
        <a:spcAft>
          <a:spcPts val="400"/>
        </a:spcAft>
        <a:buSzPct val="100000"/>
        <a:buFont typeface="Barlow" panose="00000500000000000000" pitchFamily="2" charset="0"/>
        <a:buNone/>
        <a:defRPr sz="1200" b="0" kern="1200">
          <a:solidFill>
            <a:schemeClr val="tx1"/>
          </a:solidFill>
          <a:latin typeface="+mn-lt"/>
          <a:ea typeface="+mn-ea"/>
          <a:cs typeface="+mn-cs"/>
        </a:defRPr>
      </a:lvl1pPr>
      <a:lvl2pPr marL="171450" indent="-171450" algn="l" defTabSz="360000" rtl="0" eaLnBrk="1" latinLnBrk="0" hangingPunct="1">
        <a:lnSpc>
          <a:spcPct val="100000"/>
        </a:lnSpc>
        <a:spcBef>
          <a:spcPts val="400"/>
        </a:spcBef>
        <a:spcAft>
          <a:spcPts val="400"/>
        </a:spcAft>
        <a:buSzPct val="110000"/>
        <a:buFont typeface="Barlow" panose="00000500000000000000" pitchFamily="2" charset="0"/>
        <a:buChar char="•"/>
        <a:defRPr lang="en-GB" sz="1200" kern="1200" dirty="0">
          <a:solidFill>
            <a:schemeClr val="tx1"/>
          </a:solidFill>
          <a:latin typeface="+mn-lt"/>
          <a:ea typeface="+mn-ea"/>
          <a:cs typeface="+mn-cs"/>
        </a:defRPr>
      </a:lvl2pPr>
      <a:lvl3pPr marL="450850" indent="-173038" algn="l" defTabSz="360000" rtl="0" eaLnBrk="1" latinLnBrk="0" hangingPunct="1">
        <a:lnSpc>
          <a:spcPct val="100000"/>
        </a:lnSpc>
        <a:spcBef>
          <a:spcPts val="400"/>
        </a:spcBef>
        <a:spcAft>
          <a:spcPts val="400"/>
        </a:spcAft>
        <a:buFont typeface="Barlow" panose="00000500000000000000" pitchFamily="2" charset="0"/>
        <a:buChar char="—"/>
        <a:defRPr sz="1200" kern="1200">
          <a:solidFill>
            <a:schemeClr val="tx1"/>
          </a:solidFill>
          <a:latin typeface="+mn-lt"/>
          <a:ea typeface="+mn-ea"/>
          <a:cs typeface="+mn-cs"/>
        </a:defRPr>
      </a:lvl3pPr>
      <a:lvl4pPr marL="719138" indent="-180975" algn="l" defTabSz="360000" rtl="0" eaLnBrk="1" latinLnBrk="0" hangingPunct="1">
        <a:lnSpc>
          <a:spcPct val="100000"/>
        </a:lnSpc>
        <a:spcBef>
          <a:spcPts val="400"/>
        </a:spcBef>
        <a:spcAft>
          <a:spcPts val="400"/>
        </a:spcAft>
        <a:buSzPct val="110000"/>
        <a:buFont typeface="Barlow" panose="00000500000000000000" pitchFamily="2" charset="0"/>
        <a:buChar char="•"/>
        <a:defRPr sz="1200" kern="1200">
          <a:solidFill>
            <a:schemeClr val="tx1"/>
          </a:solidFill>
          <a:latin typeface="+mn-lt"/>
          <a:ea typeface="+mn-ea"/>
          <a:cs typeface="+mn-cs"/>
        </a:defRPr>
      </a:lvl4pPr>
      <a:lvl5pPr marL="989013" indent="-171450" algn="l" defTabSz="360000" rtl="0" eaLnBrk="1" latinLnBrk="0" hangingPunct="1">
        <a:lnSpc>
          <a:spcPct val="100000"/>
        </a:lnSpc>
        <a:spcBef>
          <a:spcPts val="400"/>
        </a:spcBef>
        <a:spcAft>
          <a:spcPts val="400"/>
        </a:spcAft>
        <a:buFont typeface="Barlow" panose="00000500000000000000" pitchFamily="2"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Barlow"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Barlow"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Barlow"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Barlow"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jpg"/></Relationships>
</file>

<file path=ppt/slides/_rels/slide10.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chart" Target="../charts/chart5.xml"/><Relationship Id="rId7" Type="http://schemas.openxmlformats.org/officeDocument/2006/relationships/image" Target="../media/image40.sv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20.svg"/><Relationship Id="rId4" Type="http://schemas.openxmlformats.org/officeDocument/2006/relationships/image" Target="../media/image19.png"/><Relationship Id="rId9" Type="http://schemas.openxmlformats.org/officeDocument/2006/relationships/image" Target="../media/image42.sv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chart" Target="../charts/chart6.xml"/><Relationship Id="rId4" Type="http://schemas.openxmlformats.org/officeDocument/2006/relationships/image" Target="../media/image20.svg"/></Relationships>
</file>

<file path=ppt/slides/_rels/slide12.xml.rels><?xml version="1.0" encoding="UTF-8" standalone="yes"?>
<Relationships xmlns="http://schemas.openxmlformats.org/package/2006/relationships"><Relationship Id="rId13" Type="http://schemas.openxmlformats.org/officeDocument/2006/relationships/image" Target="../media/image53.png"/><Relationship Id="rId18" Type="http://schemas.openxmlformats.org/officeDocument/2006/relationships/image" Target="../media/image58.svg"/><Relationship Id="rId26" Type="http://schemas.openxmlformats.org/officeDocument/2006/relationships/image" Target="../media/image64.svg"/><Relationship Id="rId3" Type="http://schemas.openxmlformats.org/officeDocument/2006/relationships/image" Target="../media/image43.png"/><Relationship Id="rId21" Type="http://schemas.openxmlformats.org/officeDocument/2006/relationships/image" Target="../media/image61.png"/><Relationship Id="rId34" Type="http://schemas.openxmlformats.org/officeDocument/2006/relationships/image" Target="../media/image72.svg"/><Relationship Id="rId7" Type="http://schemas.openxmlformats.org/officeDocument/2006/relationships/image" Target="../media/image47.png"/><Relationship Id="rId12" Type="http://schemas.openxmlformats.org/officeDocument/2006/relationships/image" Target="../media/image52.svg"/><Relationship Id="rId17" Type="http://schemas.openxmlformats.org/officeDocument/2006/relationships/image" Target="../media/image57.png"/><Relationship Id="rId25" Type="http://schemas.openxmlformats.org/officeDocument/2006/relationships/image" Target="../media/image63.png"/><Relationship Id="rId33" Type="http://schemas.openxmlformats.org/officeDocument/2006/relationships/image" Target="../media/image71.png"/><Relationship Id="rId2" Type="http://schemas.openxmlformats.org/officeDocument/2006/relationships/notesSlide" Target="../notesSlides/notesSlide12.xml"/><Relationship Id="rId16" Type="http://schemas.openxmlformats.org/officeDocument/2006/relationships/image" Target="../media/image56.svg"/><Relationship Id="rId20" Type="http://schemas.openxmlformats.org/officeDocument/2006/relationships/image" Target="../media/image60.svg"/><Relationship Id="rId29" Type="http://schemas.openxmlformats.org/officeDocument/2006/relationships/image" Target="../media/image67.png"/><Relationship Id="rId1" Type="http://schemas.openxmlformats.org/officeDocument/2006/relationships/slideLayout" Target="../slideLayouts/slideLayout4.xml"/><Relationship Id="rId6" Type="http://schemas.openxmlformats.org/officeDocument/2006/relationships/image" Target="../media/image46.svg"/><Relationship Id="rId11" Type="http://schemas.openxmlformats.org/officeDocument/2006/relationships/image" Target="../media/image51.png"/><Relationship Id="rId24" Type="http://schemas.openxmlformats.org/officeDocument/2006/relationships/image" Target="../media/image18.svg"/><Relationship Id="rId32" Type="http://schemas.openxmlformats.org/officeDocument/2006/relationships/image" Target="../media/image70.svg"/><Relationship Id="rId5" Type="http://schemas.openxmlformats.org/officeDocument/2006/relationships/image" Target="../media/image45.png"/><Relationship Id="rId15" Type="http://schemas.openxmlformats.org/officeDocument/2006/relationships/image" Target="../media/image55.png"/><Relationship Id="rId23" Type="http://schemas.openxmlformats.org/officeDocument/2006/relationships/image" Target="../media/image17.png"/><Relationship Id="rId28" Type="http://schemas.openxmlformats.org/officeDocument/2006/relationships/image" Target="../media/image66.svg"/><Relationship Id="rId36" Type="http://schemas.openxmlformats.org/officeDocument/2006/relationships/image" Target="../media/image74.svg"/><Relationship Id="rId10" Type="http://schemas.openxmlformats.org/officeDocument/2006/relationships/image" Target="../media/image50.svg"/><Relationship Id="rId19" Type="http://schemas.openxmlformats.org/officeDocument/2006/relationships/image" Target="../media/image59.png"/><Relationship Id="rId31" Type="http://schemas.openxmlformats.org/officeDocument/2006/relationships/image" Target="../media/image69.png"/><Relationship Id="rId4" Type="http://schemas.openxmlformats.org/officeDocument/2006/relationships/image" Target="../media/image44.svg"/><Relationship Id="rId9" Type="http://schemas.openxmlformats.org/officeDocument/2006/relationships/image" Target="../media/image49.png"/><Relationship Id="rId14" Type="http://schemas.openxmlformats.org/officeDocument/2006/relationships/image" Target="../media/image54.svg"/><Relationship Id="rId22" Type="http://schemas.openxmlformats.org/officeDocument/2006/relationships/image" Target="../media/image62.svg"/><Relationship Id="rId27" Type="http://schemas.openxmlformats.org/officeDocument/2006/relationships/image" Target="../media/image65.png"/><Relationship Id="rId30" Type="http://schemas.openxmlformats.org/officeDocument/2006/relationships/image" Target="../media/image68.svg"/><Relationship Id="rId35" Type="http://schemas.openxmlformats.org/officeDocument/2006/relationships/image" Target="../media/image73.png"/><Relationship Id="rId8" Type="http://schemas.openxmlformats.org/officeDocument/2006/relationships/image" Target="../media/image48.svg"/></Relationships>
</file>

<file path=ppt/slides/_rels/slide13.xml.rels><?xml version="1.0" encoding="UTF-8" standalone="yes"?>
<Relationships xmlns="http://schemas.openxmlformats.org/package/2006/relationships"><Relationship Id="rId8" Type="http://schemas.openxmlformats.org/officeDocument/2006/relationships/image" Target="../media/image80.svg"/><Relationship Id="rId13" Type="http://schemas.openxmlformats.org/officeDocument/2006/relationships/image" Target="../media/image81.png"/><Relationship Id="rId18" Type="http://schemas.openxmlformats.org/officeDocument/2006/relationships/image" Target="../media/image64.svg"/><Relationship Id="rId3" Type="http://schemas.openxmlformats.org/officeDocument/2006/relationships/image" Target="../media/image75.png"/><Relationship Id="rId7" Type="http://schemas.openxmlformats.org/officeDocument/2006/relationships/image" Target="../media/image79.png"/><Relationship Id="rId12" Type="http://schemas.openxmlformats.org/officeDocument/2006/relationships/image" Target="../media/image54.svg"/><Relationship Id="rId17" Type="http://schemas.openxmlformats.org/officeDocument/2006/relationships/image" Target="../media/image63.png"/><Relationship Id="rId2" Type="http://schemas.openxmlformats.org/officeDocument/2006/relationships/notesSlide" Target="../notesSlides/notesSlide13.xml"/><Relationship Id="rId16" Type="http://schemas.openxmlformats.org/officeDocument/2006/relationships/image" Target="../media/image84.svg"/><Relationship Id="rId20" Type="http://schemas.openxmlformats.org/officeDocument/2006/relationships/image" Target="../media/image66.svg"/><Relationship Id="rId1" Type="http://schemas.openxmlformats.org/officeDocument/2006/relationships/slideLayout" Target="../slideLayouts/slideLayout4.xml"/><Relationship Id="rId6" Type="http://schemas.openxmlformats.org/officeDocument/2006/relationships/image" Target="../media/image78.svg"/><Relationship Id="rId11" Type="http://schemas.openxmlformats.org/officeDocument/2006/relationships/image" Target="../media/image53.png"/><Relationship Id="rId5" Type="http://schemas.openxmlformats.org/officeDocument/2006/relationships/image" Target="../media/image77.png"/><Relationship Id="rId15" Type="http://schemas.openxmlformats.org/officeDocument/2006/relationships/image" Target="../media/image83.png"/><Relationship Id="rId10" Type="http://schemas.openxmlformats.org/officeDocument/2006/relationships/image" Target="../media/image74.svg"/><Relationship Id="rId19" Type="http://schemas.openxmlformats.org/officeDocument/2006/relationships/image" Target="../media/image65.png"/><Relationship Id="rId4" Type="http://schemas.openxmlformats.org/officeDocument/2006/relationships/image" Target="../media/image76.svg"/><Relationship Id="rId9" Type="http://schemas.openxmlformats.org/officeDocument/2006/relationships/image" Target="../media/image73.png"/><Relationship Id="rId14" Type="http://schemas.openxmlformats.org/officeDocument/2006/relationships/image" Target="../media/image82.sv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48.svg"/><Relationship Id="rId13" Type="http://schemas.openxmlformats.org/officeDocument/2006/relationships/image" Target="../media/image85.png"/><Relationship Id="rId3" Type="http://schemas.openxmlformats.org/officeDocument/2006/relationships/image" Target="../media/image17.png"/><Relationship Id="rId7" Type="http://schemas.openxmlformats.org/officeDocument/2006/relationships/image" Target="../media/image47.png"/><Relationship Id="rId12" Type="http://schemas.openxmlformats.org/officeDocument/2006/relationships/image" Target="../media/image74.sv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20.svg"/><Relationship Id="rId11" Type="http://schemas.openxmlformats.org/officeDocument/2006/relationships/image" Target="../media/image73.png"/><Relationship Id="rId5" Type="http://schemas.openxmlformats.org/officeDocument/2006/relationships/image" Target="../media/image19.png"/><Relationship Id="rId10" Type="http://schemas.openxmlformats.org/officeDocument/2006/relationships/image" Target="../media/image50.svg"/><Relationship Id="rId4" Type="http://schemas.openxmlformats.org/officeDocument/2006/relationships/image" Target="../media/image18.svg"/><Relationship Id="rId9" Type="http://schemas.openxmlformats.org/officeDocument/2006/relationships/image" Target="../media/image49.png"/><Relationship Id="rId14" Type="http://schemas.openxmlformats.org/officeDocument/2006/relationships/image" Target="../media/image86.svg"/></Relationships>
</file>

<file path=ppt/slides/_rels/slide16.xml.rels><?xml version="1.0" encoding="UTF-8" standalone="yes"?>
<Relationships xmlns="http://schemas.openxmlformats.org/package/2006/relationships"><Relationship Id="rId3" Type="http://schemas.openxmlformats.org/officeDocument/2006/relationships/chart" Target="../charts/chart7.xml"/><Relationship Id="rId7" Type="http://schemas.openxmlformats.org/officeDocument/2006/relationships/image" Target="../media/image18.sv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20.sv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sv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svg"/></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26.svg"/><Relationship Id="rId13" Type="http://schemas.openxmlformats.org/officeDocument/2006/relationships/image" Target="../media/image31.png"/><Relationship Id="rId18" Type="http://schemas.openxmlformats.org/officeDocument/2006/relationships/image" Target="../media/image18.svg"/><Relationship Id="rId3" Type="http://schemas.openxmlformats.org/officeDocument/2006/relationships/image" Target="../media/image21.png"/><Relationship Id="rId21" Type="http://schemas.openxmlformats.org/officeDocument/2006/relationships/chart" Target="../charts/chart1.xml"/><Relationship Id="rId7" Type="http://schemas.openxmlformats.org/officeDocument/2006/relationships/image" Target="../media/image25.png"/><Relationship Id="rId12" Type="http://schemas.openxmlformats.org/officeDocument/2006/relationships/image" Target="../media/image30.svg"/><Relationship Id="rId17" Type="http://schemas.openxmlformats.org/officeDocument/2006/relationships/image" Target="../media/image17.png"/><Relationship Id="rId2" Type="http://schemas.openxmlformats.org/officeDocument/2006/relationships/notesSlide" Target="../notesSlides/notesSlide5.xml"/><Relationship Id="rId16" Type="http://schemas.openxmlformats.org/officeDocument/2006/relationships/image" Target="../media/image34.svg"/><Relationship Id="rId20" Type="http://schemas.openxmlformats.org/officeDocument/2006/relationships/image" Target="../media/image36.svg"/><Relationship Id="rId1" Type="http://schemas.openxmlformats.org/officeDocument/2006/relationships/slideLayout" Target="../slideLayouts/slideLayout4.xml"/><Relationship Id="rId6" Type="http://schemas.openxmlformats.org/officeDocument/2006/relationships/image" Target="../media/image24.svg"/><Relationship Id="rId11" Type="http://schemas.openxmlformats.org/officeDocument/2006/relationships/image" Target="../media/image29.png"/><Relationship Id="rId5" Type="http://schemas.openxmlformats.org/officeDocument/2006/relationships/image" Target="../media/image23.png"/><Relationship Id="rId15" Type="http://schemas.openxmlformats.org/officeDocument/2006/relationships/image" Target="../media/image33.png"/><Relationship Id="rId10" Type="http://schemas.openxmlformats.org/officeDocument/2006/relationships/image" Target="../media/image28.svg"/><Relationship Id="rId19" Type="http://schemas.openxmlformats.org/officeDocument/2006/relationships/image" Target="../media/image35.png"/><Relationship Id="rId4" Type="http://schemas.openxmlformats.org/officeDocument/2006/relationships/image" Target="../media/image22.svg"/><Relationship Id="rId9" Type="http://schemas.openxmlformats.org/officeDocument/2006/relationships/image" Target="../media/image27.png"/><Relationship Id="rId14" Type="http://schemas.openxmlformats.org/officeDocument/2006/relationships/image" Target="../media/image32.sv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microsoft.com/office/2018/10/relationships/comments" Target="../comments/modernComment_7FFFF515_48043EAF.xml"/><Relationship Id="rId7" Type="http://schemas.openxmlformats.org/officeDocument/2006/relationships/image" Target="../media/image20.sv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chart" Target="../charts/chart3.xml"/><Relationship Id="rId10" Type="http://schemas.openxmlformats.org/officeDocument/2006/relationships/image" Target="../media/image37.png"/><Relationship Id="rId4" Type="http://schemas.openxmlformats.org/officeDocument/2006/relationships/chart" Target="../charts/chart2.xml"/><Relationship Id="rId9" Type="http://schemas.openxmlformats.org/officeDocument/2006/relationships/image" Target="../media/image18.svg"/></Relationships>
</file>

<file path=ppt/slides/_rels/slide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2C8B9B-E568-956F-1CC2-CB11800B8240}"/>
            </a:ext>
          </a:extLst>
        </p:cNvPr>
        <p:cNvGrpSpPr/>
        <p:nvPr/>
      </p:nvGrpSpPr>
      <p:grpSpPr>
        <a:xfrm>
          <a:off x="0" y="0"/>
          <a:ext cx="0" cy="0"/>
          <a:chOff x="0" y="0"/>
          <a:chExt cx="0" cy="0"/>
        </a:xfrm>
      </p:grpSpPr>
      <p:sp>
        <p:nvSpPr>
          <p:cNvPr id="42" name="Text Placeholder 41">
            <a:extLst>
              <a:ext uri="{FF2B5EF4-FFF2-40B4-BE49-F238E27FC236}">
                <a16:creationId xmlns:a16="http://schemas.microsoft.com/office/drawing/2014/main" id="{13FAC70D-074E-25EA-9ED8-132D00B81DA5}"/>
              </a:ext>
            </a:extLst>
          </p:cNvPr>
          <p:cNvSpPr>
            <a:spLocks noGrp="1"/>
          </p:cNvSpPr>
          <p:nvPr>
            <p:ph type="body" sz="quarter" idx="18"/>
          </p:nvPr>
        </p:nvSpPr>
        <p:spPr/>
        <p:txBody>
          <a:bodyPr/>
          <a:lstStyle/>
          <a:p>
            <a:endParaRPr lang="nl-NL" dirty="0"/>
          </a:p>
        </p:txBody>
      </p:sp>
      <p:sp>
        <p:nvSpPr>
          <p:cNvPr id="40" name="Text Placeholder 39">
            <a:extLst>
              <a:ext uri="{FF2B5EF4-FFF2-40B4-BE49-F238E27FC236}">
                <a16:creationId xmlns:a16="http://schemas.microsoft.com/office/drawing/2014/main" id="{DCE6D734-A0AC-BB43-4625-29CE6C861F86}"/>
              </a:ext>
            </a:extLst>
          </p:cNvPr>
          <p:cNvSpPr>
            <a:spLocks noGrp="1"/>
          </p:cNvSpPr>
          <p:nvPr>
            <p:ph type="body" sz="quarter" idx="16"/>
          </p:nvPr>
        </p:nvSpPr>
        <p:spPr/>
        <p:txBody>
          <a:bodyPr/>
          <a:lstStyle/>
          <a:p>
            <a:endParaRPr lang="nl-NL" dirty="0"/>
          </a:p>
        </p:txBody>
      </p:sp>
      <p:sp>
        <p:nvSpPr>
          <p:cNvPr id="41" name="Text Placeholder 40">
            <a:extLst>
              <a:ext uri="{FF2B5EF4-FFF2-40B4-BE49-F238E27FC236}">
                <a16:creationId xmlns:a16="http://schemas.microsoft.com/office/drawing/2014/main" id="{CDE4207F-17CE-1811-6B50-C4B07931B500}"/>
              </a:ext>
            </a:extLst>
          </p:cNvPr>
          <p:cNvSpPr>
            <a:spLocks noGrp="1"/>
          </p:cNvSpPr>
          <p:nvPr>
            <p:ph type="body" sz="quarter" idx="17"/>
          </p:nvPr>
        </p:nvSpPr>
        <p:spPr/>
        <p:txBody>
          <a:bodyPr/>
          <a:lstStyle/>
          <a:p>
            <a:endParaRPr lang="nl-NL" dirty="0"/>
          </a:p>
        </p:txBody>
      </p:sp>
      <p:sp>
        <p:nvSpPr>
          <p:cNvPr id="4" name="Title">
            <a:extLst>
              <a:ext uri="{FF2B5EF4-FFF2-40B4-BE49-F238E27FC236}">
                <a16:creationId xmlns:a16="http://schemas.microsoft.com/office/drawing/2014/main" id="{F3BC857D-F4F5-A0B3-9863-C4025253EA00}"/>
              </a:ext>
            </a:extLst>
          </p:cNvPr>
          <p:cNvSpPr>
            <a:spLocks noGrp="1"/>
          </p:cNvSpPr>
          <p:nvPr>
            <p:ph type="title"/>
          </p:nvPr>
        </p:nvSpPr>
        <p:spPr>
          <a:xfrm>
            <a:off x="444000" y="1349999"/>
            <a:ext cx="5831388" cy="1368000"/>
          </a:xfrm>
        </p:spPr>
        <p:txBody>
          <a:bodyPr>
            <a:noAutofit/>
          </a:bodyPr>
          <a:lstStyle/>
          <a:p>
            <a:r>
              <a:rPr lang="nl-NL" sz="4400" dirty="0"/>
              <a:t>Onderzoek mobile </a:t>
            </a:r>
            <a:r>
              <a:rPr lang="nl-NL" sz="4400" dirty="0" err="1"/>
              <a:t>credentials</a:t>
            </a:r>
            <a:endParaRPr lang="nl-NL" sz="4400" dirty="0"/>
          </a:p>
        </p:txBody>
      </p:sp>
      <p:sp>
        <p:nvSpPr>
          <p:cNvPr id="10" name="Subtitle">
            <a:extLst>
              <a:ext uri="{FF2B5EF4-FFF2-40B4-BE49-F238E27FC236}">
                <a16:creationId xmlns:a16="http://schemas.microsoft.com/office/drawing/2014/main" id="{6F4100AC-8107-E967-486C-4BCB5588B199}"/>
              </a:ext>
            </a:extLst>
          </p:cNvPr>
          <p:cNvSpPr txBox="1">
            <a:spLocks noGrp="1"/>
          </p:cNvSpPr>
          <p:nvPr>
            <p:ph type="body" sz="quarter" idx="12"/>
          </p:nvPr>
        </p:nvSpPr>
        <p:spPr>
          <a:xfrm>
            <a:off x="444000" y="3637032"/>
            <a:ext cx="3888288" cy="936000"/>
          </a:xfrm>
          <a:noFill/>
        </p:spPr>
        <p:txBody>
          <a:bodyPr wrap="square" lIns="0" tIns="0" rIns="0" bIns="0" rtlCol="0">
            <a:noAutofit/>
          </a:bodyPr>
          <a:lstStyle/>
          <a:p>
            <a:r>
              <a:rPr lang="nl-NL" dirty="0" err="1"/>
              <a:t>FireSafety</a:t>
            </a:r>
            <a:r>
              <a:rPr lang="nl-NL" dirty="0"/>
              <a:t> &amp; Security event</a:t>
            </a:r>
          </a:p>
          <a:p>
            <a:endParaRPr lang="nl-NL" dirty="0"/>
          </a:p>
          <a:p>
            <a:r>
              <a:rPr lang="nl-NL" dirty="0"/>
              <a:t>In opdracht van Federatie Veilig Nederland, sectie Elektronisch Toegangsbeheer</a:t>
            </a:r>
          </a:p>
        </p:txBody>
      </p:sp>
      <p:sp>
        <p:nvSpPr>
          <p:cNvPr id="11" name="Triangle">
            <a:extLst>
              <a:ext uri="{FF2B5EF4-FFF2-40B4-BE49-F238E27FC236}">
                <a16:creationId xmlns:a16="http://schemas.microsoft.com/office/drawing/2014/main" id="{B31C5135-7A58-2E8C-AB5D-8BC6B1AE9D39}"/>
              </a:ext>
              <a:ext uri="{C183D7F6-B498-43B3-948B-1728B52AA6E4}">
                <adec:decorative xmlns:adec="http://schemas.microsoft.com/office/drawing/2017/decorative" val="1"/>
              </a:ext>
            </a:extLst>
          </p:cNvPr>
          <p:cNvSpPr/>
          <p:nvPr/>
        </p:nvSpPr>
        <p:spPr>
          <a:xfrm rot="16200000">
            <a:off x="8661370" y="3324649"/>
            <a:ext cx="3492560" cy="3594098"/>
          </a:xfrm>
          <a:prstGeom prst="rtTriangle">
            <a:avLst/>
          </a:prstGeom>
          <a:solidFill>
            <a:srgbClr val="9FE5D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110000"/>
              </a:lnSpc>
            </a:pPr>
            <a:endParaRPr lang="nl-NL" sz="1400" dirty="0" err="1">
              <a:solidFill>
                <a:schemeClr val="tx1"/>
              </a:solidFill>
            </a:endParaRPr>
          </a:p>
        </p:txBody>
      </p:sp>
      <p:sp>
        <p:nvSpPr>
          <p:cNvPr id="9" name="Parallelogram 2">
            <a:extLst>
              <a:ext uri="{FF2B5EF4-FFF2-40B4-BE49-F238E27FC236}">
                <a16:creationId xmlns:a16="http://schemas.microsoft.com/office/drawing/2014/main" id="{51A22C72-21CD-9153-42A5-DEF8B87A8756}"/>
              </a:ext>
              <a:ext uri="{C183D7F6-B498-43B3-948B-1728B52AA6E4}">
                <adec:decorative xmlns:adec="http://schemas.microsoft.com/office/drawing/2017/decorative" val="1"/>
              </a:ext>
            </a:extLst>
          </p:cNvPr>
          <p:cNvSpPr/>
          <p:nvPr/>
        </p:nvSpPr>
        <p:spPr>
          <a:xfrm rot="8100000">
            <a:off x="7929848" y="5576008"/>
            <a:ext cx="3313714" cy="849494"/>
          </a:xfrm>
          <a:custGeom>
            <a:avLst/>
            <a:gdLst>
              <a:gd name="connsiteX0" fmla="*/ 2464220 w 3313714"/>
              <a:gd name="connsiteY0" fmla="*/ 0 h 849494"/>
              <a:gd name="connsiteX1" fmla="*/ 3313714 w 3313714"/>
              <a:gd name="connsiteY1" fmla="*/ 849494 h 849494"/>
              <a:gd name="connsiteX2" fmla="*/ 849494 w 3313714"/>
              <a:gd name="connsiteY2" fmla="*/ 849494 h 849494"/>
              <a:gd name="connsiteX3" fmla="*/ 0 w 3313714"/>
              <a:gd name="connsiteY3" fmla="*/ 0 h 849494"/>
            </a:gdLst>
            <a:ahLst/>
            <a:cxnLst>
              <a:cxn ang="0">
                <a:pos x="connsiteX0" y="connsiteY0"/>
              </a:cxn>
              <a:cxn ang="0">
                <a:pos x="connsiteX1" y="connsiteY1"/>
              </a:cxn>
              <a:cxn ang="0">
                <a:pos x="connsiteX2" y="connsiteY2"/>
              </a:cxn>
              <a:cxn ang="0">
                <a:pos x="connsiteX3" y="connsiteY3"/>
              </a:cxn>
            </a:cxnLst>
            <a:rect l="l" t="t" r="r" b="b"/>
            <a:pathLst>
              <a:path w="3313714" h="849494">
                <a:moveTo>
                  <a:pt x="2464220" y="0"/>
                </a:moveTo>
                <a:lnTo>
                  <a:pt x="3313714" y="849494"/>
                </a:lnTo>
                <a:lnTo>
                  <a:pt x="849494" y="849494"/>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nl-NL" sz="1400" dirty="0" err="1">
              <a:solidFill>
                <a:schemeClr val="tx1"/>
              </a:solidFill>
            </a:endParaRPr>
          </a:p>
        </p:txBody>
      </p:sp>
      <p:pic>
        <p:nvPicPr>
          <p:cNvPr id="2" name="Picture 1">
            <a:extLst>
              <a:ext uri="{FF2B5EF4-FFF2-40B4-BE49-F238E27FC236}">
                <a16:creationId xmlns:a16="http://schemas.microsoft.com/office/drawing/2014/main" id="{A6F847D0-6794-C55F-63A9-E1393C9248C8}"/>
              </a:ext>
            </a:extLst>
          </p:cNvPr>
          <p:cNvPicPr>
            <a:picLocks noChangeAspect="1"/>
          </p:cNvPicPr>
          <p:nvPr/>
        </p:nvPicPr>
        <p:blipFill>
          <a:blip r:embed="rId3"/>
          <a:stretch>
            <a:fillRect/>
          </a:stretch>
        </p:blipFill>
        <p:spPr>
          <a:xfrm>
            <a:off x="10614831" y="5843002"/>
            <a:ext cx="1429239" cy="807680"/>
          </a:xfrm>
          <a:prstGeom prst="rect">
            <a:avLst/>
          </a:prstGeom>
        </p:spPr>
      </p:pic>
      <p:pic>
        <p:nvPicPr>
          <p:cNvPr id="24" name="Tijdelijke aanduiding voor afbeelding 23" descr="Afbeelding met tekst, schermopname, grafische vormgeving, computer">
            <a:extLst>
              <a:ext uri="{FF2B5EF4-FFF2-40B4-BE49-F238E27FC236}">
                <a16:creationId xmlns:a16="http://schemas.microsoft.com/office/drawing/2014/main" id="{2C898552-792B-C5F5-54D1-DF33F93C1954}"/>
              </a:ext>
            </a:extLst>
          </p:cNvPr>
          <p:cNvPicPr>
            <a:picLocks noGrp="1" noChangeAspect="1"/>
          </p:cNvPicPr>
          <p:nvPr>
            <p:ph type="pic" sz="quarter" idx="14"/>
          </p:nvPr>
        </p:nvPicPr>
        <p:blipFill>
          <a:blip r:embed="rId4" cstate="print">
            <a:extLst>
              <a:ext uri="{28A0092B-C50C-407E-A947-70E740481C1C}">
                <a14:useLocalDpi xmlns:a14="http://schemas.microsoft.com/office/drawing/2010/main" val="0"/>
              </a:ext>
            </a:extLst>
          </a:blip>
          <a:srcRect t="15" b="15"/>
          <a:stretch>
            <a:fillRect/>
          </a:stretch>
        </p:blipFill>
        <p:spPr/>
      </p:pic>
      <p:pic>
        <p:nvPicPr>
          <p:cNvPr id="3" name="Afbeelding 2">
            <a:extLst>
              <a:ext uri="{FF2B5EF4-FFF2-40B4-BE49-F238E27FC236}">
                <a16:creationId xmlns:a16="http://schemas.microsoft.com/office/drawing/2014/main" id="{A59C671F-34C5-78E8-8D28-C07320B972C0}"/>
              </a:ext>
            </a:extLst>
          </p:cNvPr>
          <p:cNvPicPr>
            <a:picLocks noChangeAspect="1"/>
          </p:cNvPicPr>
          <p:nvPr/>
        </p:nvPicPr>
        <p:blipFill>
          <a:blip r:embed="rId5"/>
          <a:stretch>
            <a:fillRect/>
          </a:stretch>
        </p:blipFill>
        <p:spPr>
          <a:xfrm>
            <a:off x="8540271" y="3766809"/>
            <a:ext cx="2571750" cy="952500"/>
          </a:xfrm>
          <a:prstGeom prst="rect">
            <a:avLst/>
          </a:prstGeom>
          <a:scene3d>
            <a:camera prst="isometricOffAxis2Left"/>
            <a:lightRig rig="threePt" dir="t"/>
          </a:scene3d>
        </p:spPr>
      </p:pic>
    </p:spTree>
    <p:extLst>
      <p:ext uri="{BB962C8B-B14F-4D97-AF65-F5344CB8AC3E}">
        <p14:creationId xmlns:p14="http://schemas.microsoft.com/office/powerpoint/2010/main" val="15420782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14D77819-CCED-EE0B-E880-FD9D468C0AD1}"/>
              </a:ext>
            </a:extLst>
          </p:cNvPr>
          <p:cNvSpPr>
            <a:spLocks noGrp="1"/>
          </p:cNvSpPr>
          <p:nvPr>
            <p:ph type="body" sz="quarter" idx="14"/>
          </p:nvPr>
        </p:nvSpPr>
        <p:spPr/>
        <p:txBody>
          <a:bodyPr/>
          <a:lstStyle/>
          <a:p>
            <a:r>
              <a:rPr lang="nl-NL" dirty="0"/>
              <a:t>Gebruik mobile access naar innovatietheorie</a:t>
            </a:r>
          </a:p>
        </p:txBody>
      </p:sp>
      <p:graphicFrame>
        <p:nvGraphicFramePr>
          <p:cNvPr id="12" name="Tijdelijke aanduiding voor inhoud 11">
            <a:extLst>
              <a:ext uri="{FF2B5EF4-FFF2-40B4-BE49-F238E27FC236}">
                <a16:creationId xmlns:a16="http://schemas.microsoft.com/office/drawing/2014/main" id="{17E2CA6C-EA7F-A3E1-68AF-2C2199A42C3E}"/>
              </a:ext>
            </a:extLst>
          </p:cNvPr>
          <p:cNvGraphicFramePr>
            <a:graphicFrameLocks noGrp="1"/>
          </p:cNvGraphicFramePr>
          <p:nvPr>
            <p:ph sz="quarter" idx="21"/>
            <p:extLst>
              <p:ext uri="{D42A27DB-BD31-4B8C-83A1-F6EECF244321}">
                <p14:modId xmlns:p14="http://schemas.microsoft.com/office/powerpoint/2010/main" val="1052213636"/>
              </p:ext>
            </p:extLst>
          </p:nvPr>
        </p:nvGraphicFramePr>
        <p:xfrm>
          <a:off x="442913" y="1838325"/>
          <a:ext cx="11198627" cy="4425997"/>
        </p:xfrm>
        <a:graphic>
          <a:graphicData uri="http://schemas.openxmlformats.org/drawingml/2006/chart">
            <c:chart xmlns:c="http://schemas.openxmlformats.org/drawingml/2006/chart" xmlns:r="http://schemas.openxmlformats.org/officeDocument/2006/relationships" r:id="rId3"/>
          </a:graphicData>
        </a:graphic>
      </p:graphicFrame>
      <p:sp>
        <p:nvSpPr>
          <p:cNvPr id="14" name="Ovaal 13">
            <a:extLst>
              <a:ext uri="{FF2B5EF4-FFF2-40B4-BE49-F238E27FC236}">
                <a16:creationId xmlns:a16="http://schemas.microsoft.com/office/drawing/2014/main" id="{46FE84C9-7361-DCB9-6C6E-B2F7FF80E974}"/>
              </a:ext>
            </a:extLst>
          </p:cNvPr>
          <p:cNvSpPr/>
          <p:nvPr/>
        </p:nvSpPr>
        <p:spPr>
          <a:xfrm>
            <a:off x="442912" y="1228197"/>
            <a:ext cx="589713" cy="500188"/>
          </a:xfrm>
          <a:prstGeom prst="ellipse">
            <a:avLst/>
          </a:prstGeom>
          <a:noFill/>
          <a:ln w="1905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5" name="Graphic 14" descr="Stad met effen opvulling">
            <a:extLst>
              <a:ext uri="{FF2B5EF4-FFF2-40B4-BE49-F238E27FC236}">
                <a16:creationId xmlns:a16="http://schemas.microsoft.com/office/drawing/2014/main" id="{8BD2FF57-082B-4E53-D877-F842B7DB0B0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05199" y="1248273"/>
            <a:ext cx="465137" cy="465137"/>
          </a:xfrm>
          <a:prstGeom prst="rect">
            <a:avLst/>
          </a:prstGeom>
        </p:spPr>
      </p:pic>
      <p:sp>
        <p:nvSpPr>
          <p:cNvPr id="16" name="Tekstvak 15">
            <a:extLst>
              <a:ext uri="{FF2B5EF4-FFF2-40B4-BE49-F238E27FC236}">
                <a16:creationId xmlns:a16="http://schemas.microsoft.com/office/drawing/2014/main" id="{AD551F50-B1EF-7F7F-14DF-4B5A3832FAFF}"/>
              </a:ext>
            </a:extLst>
          </p:cNvPr>
          <p:cNvSpPr txBox="1"/>
          <p:nvPr/>
        </p:nvSpPr>
        <p:spPr>
          <a:xfrm>
            <a:off x="1094912" y="1300661"/>
            <a:ext cx="3608093" cy="278541"/>
          </a:xfrm>
          <a:prstGeom prst="rect">
            <a:avLst/>
          </a:prstGeom>
          <a:noFill/>
        </p:spPr>
        <p:txBody>
          <a:bodyPr wrap="square" lIns="0" tIns="0" rIns="0" bIns="0" rtlCol="0">
            <a:noAutofit/>
          </a:bodyPr>
          <a:lstStyle/>
          <a:p>
            <a:pPr algn="l">
              <a:spcBef>
                <a:spcPts val="400"/>
              </a:spcBef>
              <a:spcAft>
                <a:spcPts val="400"/>
              </a:spcAft>
            </a:pPr>
            <a:r>
              <a:rPr lang="nl-NL" sz="1200" dirty="0">
                <a:solidFill>
                  <a:schemeClr val="bg2"/>
                </a:solidFill>
                <a:ea typeface="Aptos" panose="020B0004020202020204" pitchFamily="34" charset="0"/>
                <a:cs typeface="Times New Roman" panose="02020603050405020304" pitchFamily="18" charset="0"/>
              </a:rPr>
              <a:t>N=169. Basis: Organisaties die eindgebruiker/beheerder zijn van toegangsbeheer</a:t>
            </a:r>
            <a:endParaRPr lang="nl-NL" sz="1200" dirty="0">
              <a:solidFill>
                <a:schemeClr val="bg2"/>
              </a:solidFill>
              <a:effectLst/>
              <a:ea typeface="Aptos" panose="020B0004020202020204" pitchFamily="34" charset="0"/>
              <a:cs typeface="Times New Roman" panose="02020603050405020304" pitchFamily="18" charset="0"/>
            </a:endParaRPr>
          </a:p>
        </p:txBody>
      </p:sp>
      <p:pic>
        <p:nvPicPr>
          <p:cNvPr id="18" name="Graphic 17" descr="Slak met effen opvulling">
            <a:extLst>
              <a:ext uri="{FF2B5EF4-FFF2-40B4-BE49-F238E27FC236}">
                <a16:creationId xmlns:a16="http://schemas.microsoft.com/office/drawing/2014/main" id="{800F6505-2E19-F579-0E5F-6F8A91A19A9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94912" y="4096548"/>
            <a:ext cx="663108" cy="663108"/>
          </a:xfrm>
          <a:prstGeom prst="rect">
            <a:avLst/>
          </a:prstGeom>
        </p:spPr>
      </p:pic>
      <p:pic>
        <p:nvPicPr>
          <p:cNvPr id="20" name="Graphic 19" descr="Konijn met effen opvulling">
            <a:extLst>
              <a:ext uri="{FF2B5EF4-FFF2-40B4-BE49-F238E27FC236}">
                <a16:creationId xmlns:a16="http://schemas.microsoft.com/office/drawing/2014/main" id="{389AC614-C053-46AE-730C-5F1ECDC8908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94912" y="2155253"/>
            <a:ext cx="663108" cy="606199"/>
          </a:xfrm>
          <a:prstGeom prst="rect">
            <a:avLst/>
          </a:prstGeom>
        </p:spPr>
      </p:pic>
    </p:spTree>
    <p:extLst>
      <p:ext uri="{BB962C8B-B14F-4D97-AF65-F5344CB8AC3E}">
        <p14:creationId xmlns:p14="http://schemas.microsoft.com/office/powerpoint/2010/main" val="14649588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3C1607-F89E-E173-DE12-434B5E6F423E}"/>
            </a:ext>
          </a:extLst>
        </p:cNvPr>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41AD6711-BDB2-DA66-2C4C-132FC18E0980}"/>
              </a:ext>
            </a:extLst>
          </p:cNvPr>
          <p:cNvSpPr>
            <a:spLocks noGrp="1"/>
          </p:cNvSpPr>
          <p:nvPr>
            <p:ph type="body" sz="quarter" idx="14"/>
          </p:nvPr>
        </p:nvSpPr>
        <p:spPr>
          <a:xfrm>
            <a:off x="442911" y="726239"/>
            <a:ext cx="11306175" cy="465137"/>
          </a:xfrm>
        </p:spPr>
        <p:txBody>
          <a:bodyPr/>
          <a:lstStyle/>
          <a:p>
            <a:r>
              <a:rPr lang="nl-NL" dirty="0"/>
              <a:t>Implementatie proces mobile access</a:t>
            </a:r>
          </a:p>
        </p:txBody>
      </p:sp>
      <p:sp>
        <p:nvSpPr>
          <p:cNvPr id="20" name="Tekstvak 19">
            <a:extLst>
              <a:ext uri="{FF2B5EF4-FFF2-40B4-BE49-F238E27FC236}">
                <a16:creationId xmlns:a16="http://schemas.microsoft.com/office/drawing/2014/main" id="{BB223128-3D0B-5327-4E18-168AADD044D8}"/>
              </a:ext>
            </a:extLst>
          </p:cNvPr>
          <p:cNvSpPr txBox="1"/>
          <p:nvPr/>
        </p:nvSpPr>
        <p:spPr>
          <a:xfrm>
            <a:off x="1379631" y="1453223"/>
            <a:ext cx="9745579" cy="278541"/>
          </a:xfrm>
          <a:prstGeom prst="rect">
            <a:avLst/>
          </a:prstGeom>
          <a:noFill/>
        </p:spPr>
        <p:txBody>
          <a:bodyPr wrap="square" lIns="0" tIns="0" rIns="0" bIns="0" rtlCol="0">
            <a:noAutofit/>
          </a:bodyPr>
          <a:lstStyle/>
          <a:p>
            <a:pPr algn="l">
              <a:spcBef>
                <a:spcPts val="400"/>
              </a:spcBef>
              <a:spcAft>
                <a:spcPts val="400"/>
              </a:spcAft>
            </a:pPr>
            <a:r>
              <a:rPr lang="nl-NL" sz="1200" dirty="0">
                <a:solidFill>
                  <a:schemeClr val="bg2"/>
                </a:solidFill>
                <a:ea typeface="Aptos" panose="020B0004020202020204" pitchFamily="34" charset="0"/>
                <a:cs typeface="Times New Roman" panose="02020603050405020304" pitchFamily="18" charset="0"/>
              </a:rPr>
              <a:t>N=71. Basis: Organisaties die eindgebruiker/beheerder zijn van mobile access</a:t>
            </a:r>
            <a:endParaRPr lang="nl-NL" sz="1200" dirty="0">
              <a:solidFill>
                <a:schemeClr val="bg2"/>
              </a:solidFill>
              <a:effectLst/>
              <a:ea typeface="Aptos" panose="020B0004020202020204" pitchFamily="34" charset="0"/>
              <a:cs typeface="Times New Roman" panose="02020603050405020304" pitchFamily="18" charset="0"/>
            </a:endParaRPr>
          </a:p>
        </p:txBody>
      </p:sp>
      <p:sp>
        <p:nvSpPr>
          <p:cNvPr id="21" name="Ovaal 20">
            <a:extLst>
              <a:ext uri="{FF2B5EF4-FFF2-40B4-BE49-F238E27FC236}">
                <a16:creationId xmlns:a16="http://schemas.microsoft.com/office/drawing/2014/main" id="{885151E0-FFEA-761F-E93D-792F9EA30864}"/>
              </a:ext>
            </a:extLst>
          </p:cNvPr>
          <p:cNvSpPr/>
          <p:nvPr/>
        </p:nvSpPr>
        <p:spPr>
          <a:xfrm>
            <a:off x="727631" y="1308257"/>
            <a:ext cx="589713" cy="500188"/>
          </a:xfrm>
          <a:prstGeom prst="ellipse">
            <a:avLst/>
          </a:prstGeom>
          <a:noFill/>
          <a:ln w="1905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2" name="Graphic 21" descr="Stad met effen opvulling">
            <a:extLst>
              <a:ext uri="{FF2B5EF4-FFF2-40B4-BE49-F238E27FC236}">
                <a16:creationId xmlns:a16="http://schemas.microsoft.com/office/drawing/2014/main" id="{89477884-79C5-A8A5-DB1D-C7BD4365299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89918" y="1328333"/>
            <a:ext cx="465137" cy="465137"/>
          </a:xfrm>
          <a:prstGeom prst="rect">
            <a:avLst/>
          </a:prstGeom>
        </p:spPr>
      </p:pic>
      <p:graphicFrame>
        <p:nvGraphicFramePr>
          <p:cNvPr id="9" name="Tijdelijke aanduiding voor inhoud 8">
            <a:extLst>
              <a:ext uri="{FF2B5EF4-FFF2-40B4-BE49-F238E27FC236}">
                <a16:creationId xmlns:a16="http://schemas.microsoft.com/office/drawing/2014/main" id="{8910196D-63D6-7DA7-F080-46E80C5F506C}"/>
              </a:ext>
            </a:extLst>
          </p:cNvPr>
          <p:cNvGraphicFramePr>
            <a:graphicFrameLocks noGrp="1"/>
          </p:cNvGraphicFramePr>
          <p:nvPr>
            <p:ph sz="quarter" idx="21"/>
            <p:extLst>
              <p:ext uri="{D42A27DB-BD31-4B8C-83A1-F6EECF244321}">
                <p14:modId xmlns:p14="http://schemas.microsoft.com/office/powerpoint/2010/main" val="2763669259"/>
              </p:ext>
            </p:extLst>
          </p:nvPr>
        </p:nvGraphicFramePr>
        <p:xfrm>
          <a:off x="1223210" y="2272154"/>
          <a:ext cx="9745579" cy="4285057"/>
        </p:xfrm>
        <a:graphic>
          <a:graphicData uri="http://schemas.openxmlformats.org/drawingml/2006/chart">
            <c:chart xmlns:c="http://schemas.openxmlformats.org/drawingml/2006/chart" xmlns:r="http://schemas.openxmlformats.org/officeDocument/2006/relationships" r:id="rId5"/>
          </a:graphicData>
        </a:graphic>
      </p:graphicFrame>
      <p:sp>
        <p:nvSpPr>
          <p:cNvPr id="2" name="Linkeraccolade 1">
            <a:extLst>
              <a:ext uri="{FF2B5EF4-FFF2-40B4-BE49-F238E27FC236}">
                <a16:creationId xmlns:a16="http://schemas.microsoft.com/office/drawing/2014/main" id="{D6442BFC-9AFE-2BD1-3EC7-ED30B5B27388}"/>
              </a:ext>
            </a:extLst>
          </p:cNvPr>
          <p:cNvSpPr/>
          <p:nvPr/>
        </p:nvSpPr>
        <p:spPr>
          <a:xfrm rot="16200000">
            <a:off x="4504767" y="3278051"/>
            <a:ext cx="338864" cy="3646841"/>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4" name="Tekstvak 3">
            <a:extLst>
              <a:ext uri="{FF2B5EF4-FFF2-40B4-BE49-F238E27FC236}">
                <a16:creationId xmlns:a16="http://schemas.microsoft.com/office/drawing/2014/main" id="{9F02C4D2-6FF4-945B-9F12-872275185AFB}"/>
              </a:ext>
            </a:extLst>
          </p:cNvPr>
          <p:cNvSpPr txBox="1"/>
          <p:nvPr/>
        </p:nvSpPr>
        <p:spPr>
          <a:xfrm>
            <a:off x="3925452" y="4759820"/>
            <a:ext cx="1497494" cy="1646784"/>
          </a:xfrm>
          <a:prstGeom prst="rect">
            <a:avLst/>
          </a:prstGeom>
          <a:noFill/>
        </p:spPr>
        <p:txBody>
          <a:bodyPr wrap="none" lIns="0" tIns="0" rIns="0" bIns="0" rtlCol="0" anchor="ctr">
            <a:noAutofit/>
          </a:bodyPr>
          <a:lstStyle/>
          <a:p>
            <a:pPr algn="ctr">
              <a:spcBef>
                <a:spcPts val="400"/>
              </a:spcBef>
              <a:spcAft>
                <a:spcPts val="400"/>
              </a:spcAft>
            </a:pPr>
            <a:r>
              <a:rPr lang="nl-NL" sz="2400" dirty="0">
                <a:effectLst/>
                <a:ea typeface="Aptos" panose="020B0004020202020204" pitchFamily="34" charset="0"/>
                <a:cs typeface="Times New Roman" panose="02020603050405020304" pitchFamily="18" charset="0"/>
              </a:rPr>
              <a:t>61%</a:t>
            </a:r>
          </a:p>
        </p:txBody>
      </p:sp>
    </p:spTree>
    <p:extLst>
      <p:ext uri="{BB962C8B-B14F-4D97-AF65-F5344CB8AC3E}">
        <p14:creationId xmlns:p14="http://schemas.microsoft.com/office/powerpoint/2010/main" val="33899190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Gedachtewolkje: wolk 18">
            <a:extLst>
              <a:ext uri="{FF2B5EF4-FFF2-40B4-BE49-F238E27FC236}">
                <a16:creationId xmlns:a16="http://schemas.microsoft.com/office/drawing/2014/main" id="{AA1B6AF8-1607-0F82-ADD4-AFB494DB3C52}"/>
              </a:ext>
            </a:extLst>
          </p:cNvPr>
          <p:cNvSpPr>
            <a:spLocks noGrp="1" noRot="1" noMove="1" noResize="1" noEditPoints="1" noAdjustHandles="1" noChangeArrowheads="1" noChangeShapeType="1"/>
          </p:cNvSpPr>
          <p:nvPr/>
        </p:nvSpPr>
        <p:spPr>
          <a:xfrm rot="268571">
            <a:off x="251842" y="2130137"/>
            <a:ext cx="3204765" cy="2201779"/>
          </a:xfrm>
          <a:prstGeom prst="cloudCallout">
            <a:avLst>
              <a:gd name="adj1" fmla="val 55508"/>
              <a:gd name="adj2" fmla="val 55833"/>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91440" rIns="91440" bIns="91440" rtlCol="0" anchor="t"/>
          <a:lstStyle/>
          <a:p>
            <a:pPr algn="l">
              <a:spcBef>
                <a:spcPts val="400"/>
              </a:spcBef>
              <a:spcAft>
                <a:spcPts val="400"/>
              </a:spcAft>
            </a:pPr>
            <a:endParaRPr lang="nl-NL" sz="1200" dirty="0" err="1">
              <a:solidFill>
                <a:schemeClr val="tx1"/>
              </a:solidFill>
            </a:endParaRPr>
          </a:p>
        </p:txBody>
      </p:sp>
      <p:pic>
        <p:nvPicPr>
          <p:cNvPr id="9" name="Tijdelijke aanduiding voor inhoud 8" descr="Weegschalen van gerechtigheid met effen opvulling">
            <a:extLst>
              <a:ext uri="{FF2B5EF4-FFF2-40B4-BE49-F238E27FC236}">
                <a16:creationId xmlns:a16="http://schemas.microsoft.com/office/drawing/2014/main" id="{38F9217F-5A5B-7B9E-058E-DA5FAD9612A4}"/>
              </a:ext>
            </a:extLst>
          </p:cNvPr>
          <p:cNvPicPr>
            <a:picLocks noGrp="1" noChangeAspect="1"/>
          </p:cNvPicPr>
          <p:nvPr>
            <p:ph sz="quarter" idx="21"/>
          </p:nvPr>
        </p:nvPicPr>
        <p:blipFill>
          <a:blip r:embed="rId3">
            <a:extLst>
              <a:ext uri="{96DAC541-7B7A-43D3-8B79-37D633B846F1}">
                <asvg:svgBlip xmlns:asvg="http://schemas.microsoft.com/office/drawing/2016/SVG/main" r:embed="rId4"/>
              </a:ext>
            </a:extLst>
          </a:blip>
          <a:stretch>
            <a:fillRect/>
          </a:stretch>
        </p:blipFill>
        <p:spPr>
          <a:xfrm>
            <a:off x="3248170" y="1057700"/>
            <a:ext cx="5472531" cy="5472531"/>
          </a:xfrm>
        </p:spPr>
      </p:pic>
      <p:sp>
        <p:nvSpPr>
          <p:cNvPr id="3" name="Tijdelijke aanduiding voor tekst 2">
            <a:extLst>
              <a:ext uri="{FF2B5EF4-FFF2-40B4-BE49-F238E27FC236}">
                <a16:creationId xmlns:a16="http://schemas.microsoft.com/office/drawing/2014/main" id="{075FF412-AEFE-4739-5CB9-2D09A5CD69C4}"/>
              </a:ext>
            </a:extLst>
          </p:cNvPr>
          <p:cNvSpPr>
            <a:spLocks noGrp="1"/>
          </p:cNvSpPr>
          <p:nvPr>
            <p:ph type="body" sz="quarter" idx="14"/>
          </p:nvPr>
        </p:nvSpPr>
        <p:spPr>
          <a:xfrm>
            <a:off x="442912" y="582217"/>
            <a:ext cx="11306175" cy="465137"/>
          </a:xfrm>
        </p:spPr>
        <p:txBody>
          <a:bodyPr/>
          <a:lstStyle/>
          <a:p>
            <a:r>
              <a:rPr lang="nl-NL" dirty="0"/>
              <a:t>Overwegingen om te starten met mobile access (niet-gebruikers)</a:t>
            </a:r>
          </a:p>
        </p:txBody>
      </p:sp>
      <p:sp>
        <p:nvSpPr>
          <p:cNvPr id="4" name="Tijdelijke aanduiding voor inhoud 3">
            <a:extLst>
              <a:ext uri="{FF2B5EF4-FFF2-40B4-BE49-F238E27FC236}">
                <a16:creationId xmlns:a16="http://schemas.microsoft.com/office/drawing/2014/main" id="{5ABE394F-260A-8903-A34B-9B88D980C01A}"/>
              </a:ext>
            </a:extLst>
          </p:cNvPr>
          <p:cNvSpPr>
            <a:spLocks noGrp="1"/>
          </p:cNvSpPr>
          <p:nvPr>
            <p:ph sz="quarter" idx="22"/>
          </p:nvPr>
        </p:nvSpPr>
        <p:spPr>
          <a:xfrm>
            <a:off x="3537639" y="4577813"/>
            <a:ext cx="1518816" cy="376748"/>
          </a:xfrm>
        </p:spPr>
        <p:txBody>
          <a:bodyPr/>
          <a:lstStyle/>
          <a:p>
            <a:pPr algn="ctr"/>
            <a:r>
              <a:rPr lang="nl-NL" b="1" dirty="0">
                <a:solidFill>
                  <a:schemeClr val="bg2">
                    <a:lumMod val="75000"/>
                    <a:lumOff val="25000"/>
                  </a:schemeClr>
                </a:solidFill>
              </a:rPr>
              <a:t>Wel gebruiken</a:t>
            </a:r>
          </a:p>
        </p:txBody>
      </p:sp>
      <p:sp>
        <p:nvSpPr>
          <p:cNvPr id="6" name="Tijdelijke aanduiding voor inhoud 5">
            <a:extLst>
              <a:ext uri="{FF2B5EF4-FFF2-40B4-BE49-F238E27FC236}">
                <a16:creationId xmlns:a16="http://schemas.microsoft.com/office/drawing/2014/main" id="{9F379D4A-ADD3-7842-E99A-B85C7D475042}"/>
              </a:ext>
            </a:extLst>
          </p:cNvPr>
          <p:cNvSpPr>
            <a:spLocks noGrp="1"/>
          </p:cNvSpPr>
          <p:nvPr>
            <p:ph sz="quarter" idx="24"/>
          </p:nvPr>
        </p:nvSpPr>
        <p:spPr>
          <a:xfrm>
            <a:off x="6777950" y="4646948"/>
            <a:ext cx="1515981" cy="307613"/>
          </a:xfrm>
        </p:spPr>
        <p:txBody>
          <a:bodyPr/>
          <a:lstStyle/>
          <a:p>
            <a:pPr algn="ctr"/>
            <a:r>
              <a:rPr lang="nl-NL" b="1" dirty="0">
                <a:solidFill>
                  <a:schemeClr val="accent3"/>
                </a:solidFill>
              </a:rPr>
              <a:t>Niet gebruiken</a:t>
            </a:r>
          </a:p>
        </p:txBody>
      </p:sp>
      <p:pic>
        <p:nvPicPr>
          <p:cNvPr id="13" name="Graphic 12" descr="Geen telefoons met effen opvulling">
            <a:extLst>
              <a:ext uri="{FF2B5EF4-FFF2-40B4-BE49-F238E27FC236}">
                <a16:creationId xmlns:a16="http://schemas.microsoft.com/office/drawing/2014/main" id="{BA1E6AD9-DB63-3BD4-2EFE-6FF4C903355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161084" y="3487680"/>
            <a:ext cx="804410" cy="804410"/>
          </a:xfrm>
          <a:prstGeom prst="rect">
            <a:avLst/>
          </a:prstGeom>
        </p:spPr>
      </p:pic>
      <p:pic>
        <p:nvPicPr>
          <p:cNvPr id="15" name="Graphic 14" descr="Smartphone met effen opvulling">
            <a:extLst>
              <a:ext uri="{FF2B5EF4-FFF2-40B4-BE49-F238E27FC236}">
                <a16:creationId xmlns:a16="http://schemas.microsoft.com/office/drawing/2014/main" id="{704F0401-597B-BBF2-4206-DEEBA7A2964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923608" y="3403564"/>
            <a:ext cx="888526" cy="888526"/>
          </a:xfrm>
          <a:prstGeom prst="rect">
            <a:avLst/>
          </a:prstGeom>
        </p:spPr>
      </p:pic>
      <p:pic>
        <p:nvPicPr>
          <p:cNvPr id="17" name="Graphic 16" descr="Ontgrendelen met effen opvulling">
            <a:extLst>
              <a:ext uri="{FF2B5EF4-FFF2-40B4-BE49-F238E27FC236}">
                <a16:creationId xmlns:a16="http://schemas.microsoft.com/office/drawing/2014/main" id="{E98CB4C8-A97F-0C95-0466-D096EE9C791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166041" y="3645997"/>
            <a:ext cx="403660" cy="403660"/>
          </a:xfrm>
          <a:prstGeom prst="rect">
            <a:avLst/>
          </a:prstGeom>
        </p:spPr>
      </p:pic>
      <p:pic>
        <p:nvPicPr>
          <p:cNvPr id="18" name="Graphic 17" descr="Ontgrendelen met effen opvulling">
            <a:extLst>
              <a:ext uri="{FF2B5EF4-FFF2-40B4-BE49-F238E27FC236}">
                <a16:creationId xmlns:a16="http://schemas.microsoft.com/office/drawing/2014/main" id="{145B6A9F-C74C-87D8-3EE2-A6E456DECC3E}"/>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361459" y="3688055"/>
            <a:ext cx="403660" cy="403660"/>
          </a:xfrm>
          <a:prstGeom prst="rect">
            <a:avLst/>
          </a:prstGeom>
        </p:spPr>
      </p:pic>
      <p:sp>
        <p:nvSpPr>
          <p:cNvPr id="20" name="Gedachtewolkje: wolk 19">
            <a:extLst>
              <a:ext uri="{FF2B5EF4-FFF2-40B4-BE49-F238E27FC236}">
                <a16:creationId xmlns:a16="http://schemas.microsoft.com/office/drawing/2014/main" id="{F187F7AF-9661-C143-A23E-570AA0DF393B}"/>
              </a:ext>
            </a:extLst>
          </p:cNvPr>
          <p:cNvSpPr>
            <a:spLocks noGrp="1" noRot="1" noMove="1" noResize="1" noEditPoints="1" noAdjustHandles="1" noChangeArrowheads="1" noChangeShapeType="1"/>
          </p:cNvSpPr>
          <p:nvPr/>
        </p:nvSpPr>
        <p:spPr>
          <a:xfrm>
            <a:off x="8435579" y="2112425"/>
            <a:ext cx="3204765" cy="2201779"/>
          </a:xfrm>
          <a:prstGeom prst="cloudCallout">
            <a:avLst>
              <a:gd name="adj1" fmla="val -49865"/>
              <a:gd name="adj2" fmla="val 59773"/>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91440" rIns="91440" bIns="91440" rtlCol="0" anchor="t"/>
          <a:lstStyle/>
          <a:p>
            <a:pPr algn="l">
              <a:spcBef>
                <a:spcPts val="400"/>
              </a:spcBef>
              <a:spcAft>
                <a:spcPts val="400"/>
              </a:spcAft>
            </a:pPr>
            <a:endParaRPr lang="nl-NL" sz="1200" dirty="0" err="1">
              <a:solidFill>
                <a:schemeClr val="tx1"/>
              </a:solidFill>
            </a:endParaRPr>
          </a:p>
        </p:txBody>
      </p:sp>
      <p:pic>
        <p:nvPicPr>
          <p:cNvPr id="22" name="Graphic 21" descr="Schild met vinkje met effen opvulling">
            <a:extLst>
              <a:ext uri="{FF2B5EF4-FFF2-40B4-BE49-F238E27FC236}">
                <a16:creationId xmlns:a16="http://schemas.microsoft.com/office/drawing/2014/main" id="{DECD74AB-B0A6-D63A-D01B-E5AB39B4FFF2}"/>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2406638" y="3389731"/>
            <a:ext cx="500154" cy="500154"/>
          </a:xfrm>
          <a:prstGeom prst="rect">
            <a:avLst/>
          </a:prstGeom>
        </p:spPr>
      </p:pic>
      <p:pic>
        <p:nvPicPr>
          <p:cNvPr id="24" name="Graphic 23" descr="Open hand met planten met effen opvulling">
            <a:extLst>
              <a:ext uri="{FF2B5EF4-FFF2-40B4-BE49-F238E27FC236}">
                <a16:creationId xmlns:a16="http://schemas.microsoft.com/office/drawing/2014/main" id="{136C9B18-60EF-34A9-C3AE-EF21A83E2873}"/>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689552" y="2962418"/>
            <a:ext cx="821150" cy="821150"/>
          </a:xfrm>
          <a:prstGeom prst="rect">
            <a:avLst/>
          </a:prstGeom>
        </p:spPr>
      </p:pic>
      <p:pic>
        <p:nvPicPr>
          <p:cNvPr id="39" name="Graphic 38" descr="Oog met effen opvulling">
            <a:extLst>
              <a:ext uri="{FF2B5EF4-FFF2-40B4-BE49-F238E27FC236}">
                <a16:creationId xmlns:a16="http://schemas.microsoft.com/office/drawing/2014/main" id="{C52283F1-48FE-4FC5-CDC1-C56C359C1668}"/>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9411499" y="1997748"/>
            <a:ext cx="1249327" cy="1249327"/>
          </a:xfrm>
          <a:prstGeom prst="rect">
            <a:avLst/>
          </a:prstGeom>
        </p:spPr>
      </p:pic>
      <p:cxnSp>
        <p:nvCxnSpPr>
          <p:cNvPr id="41" name="Rechte verbindingslijn 40">
            <a:extLst>
              <a:ext uri="{FF2B5EF4-FFF2-40B4-BE49-F238E27FC236}">
                <a16:creationId xmlns:a16="http://schemas.microsoft.com/office/drawing/2014/main" id="{02CBCB5F-F986-814D-1BCD-1696D17DE224}"/>
              </a:ext>
            </a:extLst>
          </p:cNvPr>
          <p:cNvCxnSpPr>
            <a:cxnSpLocks/>
          </p:cNvCxnSpPr>
          <p:nvPr/>
        </p:nvCxnSpPr>
        <p:spPr>
          <a:xfrm flipH="1">
            <a:off x="9515661" y="2380352"/>
            <a:ext cx="1072061" cy="577157"/>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43" name="Graphic 42" descr="Schild met kruis met effen opvulling">
            <a:extLst>
              <a:ext uri="{FF2B5EF4-FFF2-40B4-BE49-F238E27FC236}">
                <a16:creationId xmlns:a16="http://schemas.microsoft.com/office/drawing/2014/main" id="{DE13C198-E68A-5CEE-4235-C9B0BB47A94C}"/>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9926677" y="2862346"/>
            <a:ext cx="780703" cy="780703"/>
          </a:xfrm>
          <a:prstGeom prst="rect">
            <a:avLst/>
          </a:prstGeom>
        </p:spPr>
      </p:pic>
      <p:sp>
        <p:nvSpPr>
          <p:cNvPr id="44" name="Ovaal 43">
            <a:extLst>
              <a:ext uri="{FF2B5EF4-FFF2-40B4-BE49-F238E27FC236}">
                <a16:creationId xmlns:a16="http://schemas.microsoft.com/office/drawing/2014/main" id="{3F52AB5F-AC9B-7531-B53F-721FECBA52AC}"/>
              </a:ext>
            </a:extLst>
          </p:cNvPr>
          <p:cNvSpPr/>
          <p:nvPr/>
        </p:nvSpPr>
        <p:spPr>
          <a:xfrm>
            <a:off x="9546760" y="4455547"/>
            <a:ext cx="589713" cy="500188"/>
          </a:xfrm>
          <a:prstGeom prst="ellipse">
            <a:avLst/>
          </a:prstGeom>
          <a:noFill/>
          <a:ln w="19050">
            <a:solidFill>
              <a:schemeClr val="accent3">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5" name="Graphic 44" descr="Stad met effen opvulling">
            <a:extLst>
              <a:ext uri="{FF2B5EF4-FFF2-40B4-BE49-F238E27FC236}">
                <a16:creationId xmlns:a16="http://schemas.microsoft.com/office/drawing/2014/main" id="{B0B004B0-9394-2EFB-7C12-6DBA64E19021}"/>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9609047" y="4475623"/>
            <a:ext cx="465137" cy="465137"/>
          </a:xfrm>
          <a:prstGeom prst="rect">
            <a:avLst/>
          </a:prstGeom>
        </p:spPr>
      </p:pic>
      <p:pic>
        <p:nvPicPr>
          <p:cNvPr id="46" name="Graphic 45" descr="Groep mannen met effen opvulling">
            <a:extLst>
              <a:ext uri="{FF2B5EF4-FFF2-40B4-BE49-F238E27FC236}">
                <a16:creationId xmlns:a16="http://schemas.microsoft.com/office/drawing/2014/main" id="{EE93718D-B352-9B50-D6C1-5E769707ECD6}"/>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10909142" y="4479086"/>
            <a:ext cx="475475" cy="475475"/>
          </a:xfrm>
          <a:prstGeom prst="rect">
            <a:avLst/>
          </a:prstGeom>
        </p:spPr>
      </p:pic>
      <p:sp>
        <p:nvSpPr>
          <p:cNvPr id="47" name="Ovaal 46">
            <a:extLst>
              <a:ext uri="{FF2B5EF4-FFF2-40B4-BE49-F238E27FC236}">
                <a16:creationId xmlns:a16="http://schemas.microsoft.com/office/drawing/2014/main" id="{6B878C25-C404-09CE-C4DB-336B1CA7CE46}"/>
              </a:ext>
            </a:extLst>
          </p:cNvPr>
          <p:cNvSpPr/>
          <p:nvPr/>
        </p:nvSpPr>
        <p:spPr>
          <a:xfrm>
            <a:off x="10852024" y="4454373"/>
            <a:ext cx="589713" cy="500188"/>
          </a:xfrm>
          <a:prstGeom prst="ellipse">
            <a:avLst/>
          </a:prstGeom>
          <a:noFill/>
          <a:ln w="1905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8" name="Graphic 47" descr="Groep mannen met effen opvulling">
            <a:extLst>
              <a:ext uri="{FF2B5EF4-FFF2-40B4-BE49-F238E27FC236}">
                <a16:creationId xmlns:a16="http://schemas.microsoft.com/office/drawing/2014/main" id="{254FEB9B-888B-69F1-ED1B-5C8433008E1B}"/>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1003898" y="4443475"/>
            <a:ext cx="475475" cy="475475"/>
          </a:xfrm>
          <a:prstGeom prst="rect">
            <a:avLst/>
          </a:prstGeom>
        </p:spPr>
      </p:pic>
      <p:sp>
        <p:nvSpPr>
          <p:cNvPr id="49" name="Ovaal 48">
            <a:extLst>
              <a:ext uri="{FF2B5EF4-FFF2-40B4-BE49-F238E27FC236}">
                <a16:creationId xmlns:a16="http://schemas.microsoft.com/office/drawing/2014/main" id="{BFFB9FF6-174F-3C6A-4872-8C710CB71B30}"/>
              </a:ext>
            </a:extLst>
          </p:cNvPr>
          <p:cNvSpPr/>
          <p:nvPr/>
        </p:nvSpPr>
        <p:spPr>
          <a:xfrm>
            <a:off x="946780" y="4418762"/>
            <a:ext cx="589713" cy="500188"/>
          </a:xfrm>
          <a:prstGeom prst="ellipse">
            <a:avLst/>
          </a:prstGeom>
          <a:noFill/>
          <a:ln w="19050">
            <a:solidFill>
              <a:schemeClr val="bg2">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51" name="Rechte verbindingslijn met pijl 50">
            <a:extLst>
              <a:ext uri="{FF2B5EF4-FFF2-40B4-BE49-F238E27FC236}">
                <a16:creationId xmlns:a16="http://schemas.microsoft.com/office/drawing/2014/main" id="{09623E10-A3F1-11F9-9717-B061188FF813}"/>
              </a:ext>
            </a:extLst>
          </p:cNvPr>
          <p:cNvCxnSpPr>
            <a:cxnSpLocks/>
            <a:stCxn id="19" idx="1"/>
          </p:cNvCxnSpPr>
          <p:nvPr/>
        </p:nvCxnSpPr>
        <p:spPr>
          <a:xfrm flipH="1">
            <a:off x="1451345" y="4326221"/>
            <a:ext cx="317144" cy="149402"/>
          </a:xfrm>
          <a:prstGeom prst="straightConnector1">
            <a:avLst/>
          </a:prstGeom>
          <a:ln w="12700">
            <a:solidFill>
              <a:schemeClr val="bg2">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5" name="Graphic 4" descr="Hulpmiddelen met effen opvulling">
            <a:extLst>
              <a:ext uri="{FF2B5EF4-FFF2-40B4-BE49-F238E27FC236}">
                <a16:creationId xmlns:a16="http://schemas.microsoft.com/office/drawing/2014/main" id="{236D47FA-0D9D-EDC1-D286-24030CA2C0C5}"/>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589714" y="2499751"/>
            <a:ext cx="1188304" cy="1188304"/>
          </a:xfrm>
          <a:prstGeom prst="rect">
            <a:avLst/>
          </a:prstGeom>
        </p:spPr>
      </p:pic>
      <p:pic>
        <p:nvPicPr>
          <p:cNvPr id="14" name="Graphic 13" descr="Vissen met effen opvulling">
            <a:extLst>
              <a:ext uri="{FF2B5EF4-FFF2-40B4-BE49-F238E27FC236}">
                <a16:creationId xmlns:a16="http://schemas.microsoft.com/office/drawing/2014/main" id="{1E6275BA-2D70-FC60-34A3-A6B4E2701206}"/>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8927216" y="3207630"/>
            <a:ext cx="914400" cy="914400"/>
          </a:xfrm>
          <a:prstGeom prst="rect">
            <a:avLst/>
          </a:prstGeom>
        </p:spPr>
      </p:pic>
      <p:pic>
        <p:nvPicPr>
          <p:cNvPr id="31" name="Graphic 30" descr="Beveiligingscamera met effen opvulling">
            <a:extLst>
              <a:ext uri="{FF2B5EF4-FFF2-40B4-BE49-F238E27FC236}">
                <a16:creationId xmlns:a16="http://schemas.microsoft.com/office/drawing/2014/main" id="{D52770A7-4E3B-6ED0-D72B-F6F3605043D0}"/>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8525443" y="2622411"/>
            <a:ext cx="914400" cy="914400"/>
          </a:xfrm>
          <a:prstGeom prst="rect">
            <a:avLst/>
          </a:prstGeom>
        </p:spPr>
      </p:pic>
      <p:pic>
        <p:nvPicPr>
          <p:cNvPr id="37" name="Graphic 36" descr="Verdwaald met effen opvulling">
            <a:extLst>
              <a:ext uri="{FF2B5EF4-FFF2-40B4-BE49-F238E27FC236}">
                <a16:creationId xmlns:a16="http://schemas.microsoft.com/office/drawing/2014/main" id="{DF9F0FEA-41F7-63F2-A749-148A219C5EFD}"/>
              </a:ext>
            </a:extLst>
          </p:cNvPr>
          <p:cNvPicPr>
            <a:picLocks noChangeAspect="1"/>
          </p:cNvPicPr>
          <p:nvPr/>
        </p:nvPicPr>
        <p:blipFill>
          <a:blip r:embed="rId33">
            <a:extLst>
              <a:ext uri="{96DAC541-7B7A-43D3-8B79-37D633B846F1}">
                <asvg:svgBlip xmlns:asvg="http://schemas.microsoft.com/office/drawing/2016/SVG/main" r:embed="rId34"/>
              </a:ext>
            </a:extLst>
          </a:blip>
          <a:stretch>
            <a:fillRect/>
          </a:stretch>
        </p:blipFill>
        <p:spPr>
          <a:xfrm>
            <a:off x="9887691" y="3688054"/>
            <a:ext cx="390501" cy="390501"/>
          </a:xfrm>
          <a:prstGeom prst="rect">
            <a:avLst/>
          </a:prstGeom>
        </p:spPr>
      </p:pic>
      <p:grpSp>
        <p:nvGrpSpPr>
          <p:cNvPr id="74" name="Groep 73">
            <a:extLst>
              <a:ext uri="{FF2B5EF4-FFF2-40B4-BE49-F238E27FC236}">
                <a16:creationId xmlns:a16="http://schemas.microsoft.com/office/drawing/2014/main" id="{B4E6FEB3-0B85-8103-6852-12D40434E01C}"/>
              </a:ext>
            </a:extLst>
          </p:cNvPr>
          <p:cNvGrpSpPr/>
          <p:nvPr/>
        </p:nvGrpSpPr>
        <p:grpSpPr>
          <a:xfrm>
            <a:off x="10540675" y="2668930"/>
            <a:ext cx="1296299" cy="1221604"/>
            <a:chOff x="10540675" y="2668930"/>
            <a:chExt cx="1296299" cy="1221604"/>
          </a:xfrm>
        </p:grpSpPr>
        <p:sp>
          <p:nvSpPr>
            <p:cNvPr id="28" name="Rechthoek: afgeronde hoeken 27">
              <a:extLst>
                <a:ext uri="{FF2B5EF4-FFF2-40B4-BE49-F238E27FC236}">
                  <a16:creationId xmlns:a16="http://schemas.microsoft.com/office/drawing/2014/main" id="{215A8685-A983-CD52-1C4C-D25CB59EC288}"/>
                </a:ext>
              </a:extLst>
            </p:cNvPr>
            <p:cNvSpPr/>
            <p:nvPr/>
          </p:nvSpPr>
          <p:spPr>
            <a:xfrm rot="20641533">
              <a:off x="10844396" y="3085847"/>
              <a:ext cx="623307" cy="416111"/>
            </a:xfrm>
            <a:prstGeom prst="roundRect">
              <a:avLst/>
            </a:prstGeom>
            <a:solidFill>
              <a:schemeClr val="accent3"/>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9" name="Rechthoek 28">
              <a:extLst>
                <a:ext uri="{FF2B5EF4-FFF2-40B4-BE49-F238E27FC236}">
                  <a16:creationId xmlns:a16="http://schemas.microsoft.com/office/drawing/2014/main" id="{7FBBEF79-8884-4B1A-ADF9-368B0FA5A5F4}"/>
                </a:ext>
              </a:extLst>
            </p:cNvPr>
            <p:cNvSpPr/>
            <p:nvPr/>
          </p:nvSpPr>
          <p:spPr>
            <a:xfrm rot="20607524">
              <a:off x="10823338" y="3137841"/>
              <a:ext cx="636555" cy="5701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30" name="Graphic 29" descr="Ontgrendelen met effen opvulling">
              <a:extLst>
                <a:ext uri="{FF2B5EF4-FFF2-40B4-BE49-F238E27FC236}">
                  <a16:creationId xmlns:a16="http://schemas.microsoft.com/office/drawing/2014/main" id="{3A6C86B8-3851-2EFC-383E-44BC5C562D1B}"/>
                </a:ext>
              </a:extLst>
            </p:cNvPr>
            <p:cNvPicPr>
              <a:picLocks noChangeAspect="1"/>
            </p:cNvPicPr>
            <p:nvPr/>
          </p:nvPicPr>
          <p:blipFill>
            <a:blip r:embed="rId35">
              <a:extLst>
                <a:ext uri="{96DAC541-7B7A-43D3-8B79-37D633B846F1}">
                  <asvg:svgBlip xmlns:asvg="http://schemas.microsoft.com/office/drawing/2016/SVG/main" r:embed="rId36"/>
                </a:ext>
              </a:extLst>
            </a:blip>
            <a:stretch>
              <a:fillRect/>
            </a:stretch>
          </p:blipFill>
          <p:spPr>
            <a:xfrm rot="20737941">
              <a:off x="11052719" y="3198945"/>
              <a:ext cx="260490" cy="260490"/>
            </a:xfrm>
            <a:prstGeom prst="rect">
              <a:avLst/>
            </a:prstGeom>
          </p:spPr>
        </p:pic>
        <p:cxnSp>
          <p:nvCxnSpPr>
            <p:cNvPr id="53" name="Rechte verbindingslijn 52">
              <a:extLst>
                <a:ext uri="{FF2B5EF4-FFF2-40B4-BE49-F238E27FC236}">
                  <a16:creationId xmlns:a16="http://schemas.microsoft.com/office/drawing/2014/main" id="{633F71D0-EBD1-F271-54B2-09689C19F60F}"/>
                </a:ext>
              </a:extLst>
            </p:cNvPr>
            <p:cNvCxnSpPr/>
            <p:nvPr/>
          </p:nvCxnSpPr>
          <p:spPr>
            <a:xfrm flipV="1">
              <a:off x="11384617" y="2668930"/>
              <a:ext cx="70221" cy="288579"/>
            </a:xfrm>
            <a:prstGeom prst="line">
              <a:avLst/>
            </a:prstGeom>
            <a:ln w="3492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4" name="Rechte verbindingslijn 53">
              <a:extLst>
                <a:ext uri="{FF2B5EF4-FFF2-40B4-BE49-F238E27FC236}">
                  <a16:creationId xmlns:a16="http://schemas.microsoft.com/office/drawing/2014/main" id="{A2DD2901-A771-5A04-F98F-72F19D14503D}"/>
                </a:ext>
              </a:extLst>
            </p:cNvPr>
            <p:cNvCxnSpPr>
              <a:cxnSpLocks/>
            </p:cNvCxnSpPr>
            <p:nvPr/>
          </p:nvCxnSpPr>
          <p:spPr>
            <a:xfrm flipV="1">
              <a:off x="11505187" y="3048405"/>
              <a:ext cx="282722" cy="117942"/>
            </a:xfrm>
            <a:prstGeom prst="line">
              <a:avLst/>
            </a:prstGeom>
            <a:ln w="3492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6" name="Rechte verbindingslijn 55">
              <a:extLst>
                <a:ext uri="{FF2B5EF4-FFF2-40B4-BE49-F238E27FC236}">
                  <a16:creationId xmlns:a16="http://schemas.microsoft.com/office/drawing/2014/main" id="{0DF5B08E-6542-D9FE-156B-DA26B1F817E2}"/>
                </a:ext>
              </a:extLst>
            </p:cNvPr>
            <p:cNvCxnSpPr>
              <a:cxnSpLocks/>
            </p:cNvCxnSpPr>
            <p:nvPr/>
          </p:nvCxnSpPr>
          <p:spPr>
            <a:xfrm>
              <a:off x="11537903" y="3322249"/>
              <a:ext cx="299071" cy="134963"/>
            </a:xfrm>
            <a:prstGeom prst="line">
              <a:avLst/>
            </a:prstGeom>
            <a:ln w="3492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8" name="Rechte verbindingslijn 57">
              <a:extLst>
                <a:ext uri="{FF2B5EF4-FFF2-40B4-BE49-F238E27FC236}">
                  <a16:creationId xmlns:a16="http://schemas.microsoft.com/office/drawing/2014/main" id="{335E3723-43A2-352B-1FFE-3977B7F12E77}"/>
                </a:ext>
              </a:extLst>
            </p:cNvPr>
            <p:cNvCxnSpPr>
              <a:cxnSpLocks/>
            </p:cNvCxnSpPr>
            <p:nvPr/>
          </p:nvCxnSpPr>
          <p:spPr>
            <a:xfrm>
              <a:off x="11345883" y="3495333"/>
              <a:ext cx="108955" cy="288235"/>
            </a:xfrm>
            <a:prstGeom prst="line">
              <a:avLst/>
            </a:prstGeom>
            <a:ln w="3492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0" name="Rechte verbindingslijn 59">
              <a:extLst>
                <a:ext uri="{FF2B5EF4-FFF2-40B4-BE49-F238E27FC236}">
                  <a16:creationId xmlns:a16="http://schemas.microsoft.com/office/drawing/2014/main" id="{730EDD14-14F1-D909-28D0-3083B44270C0}"/>
                </a:ext>
              </a:extLst>
            </p:cNvPr>
            <p:cNvCxnSpPr>
              <a:cxnSpLocks/>
            </p:cNvCxnSpPr>
            <p:nvPr/>
          </p:nvCxnSpPr>
          <p:spPr>
            <a:xfrm>
              <a:off x="11146879" y="3575745"/>
              <a:ext cx="46976" cy="314140"/>
            </a:xfrm>
            <a:prstGeom prst="line">
              <a:avLst/>
            </a:prstGeom>
            <a:ln w="3492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2" name="Rechte verbindingslijn 61">
              <a:extLst>
                <a:ext uri="{FF2B5EF4-FFF2-40B4-BE49-F238E27FC236}">
                  <a16:creationId xmlns:a16="http://schemas.microsoft.com/office/drawing/2014/main" id="{6CE715ED-7182-2D0B-9D1F-D1A9544FF675}"/>
                </a:ext>
              </a:extLst>
            </p:cNvPr>
            <p:cNvCxnSpPr>
              <a:cxnSpLocks/>
            </p:cNvCxnSpPr>
            <p:nvPr/>
          </p:nvCxnSpPr>
          <p:spPr>
            <a:xfrm flipH="1">
              <a:off x="10743672" y="3621343"/>
              <a:ext cx="179015" cy="269191"/>
            </a:xfrm>
            <a:prstGeom prst="line">
              <a:avLst/>
            </a:prstGeom>
            <a:ln w="3492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5" name="Rechte verbindingslijn 64">
              <a:extLst>
                <a:ext uri="{FF2B5EF4-FFF2-40B4-BE49-F238E27FC236}">
                  <a16:creationId xmlns:a16="http://schemas.microsoft.com/office/drawing/2014/main" id="{CD28E526-0127-C016-5CF0-921DFC89C116}"/>
                </a:ext>
              </a:extLst>
            </p:cNvPr>
            <p:cNvCxnSpPr>
              <a:cxnSpLocks/>
            </p:cNvCxnSpPr>
            <p:nvPr/>
          </p:nvCxnSpPr>
          <p:spPr>
            <a:xfrm flipH="1">
              <a:off x="10540675" y="3421053"/>
              <a:ext cx="252442" cy="88933"/>
            </a:xfrm>
            <a:prstGeom prst="line">
              <a:avLst/>
            </a:prstGeom>
            <a:ln w="3492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8" name="Rechte verbindingslijn 67">
              <a:extLst>
                <a:ext uri="{FF2B5EF4-FFF2-40B4-BE49-F238E27FC236}">
                  <a16:creationId xmlns:a16="http://schemas.microsoft.com/office/drawing/2014/main" id="{128D1889-8EDD-944C-0E7A-9A5CB1C2CB37}"/>
                </a:ext>
              </a:extLst>
            </p:cNvPr>
            <p:cNvCxnSpPr>
              <a:cxnSpLocks/>
            </p:cNvCxnSpPr>
            <p:nvPr/>
          </p:nvCxnSpPr>
          <p:spPr>
            <a:xfrm flipH="1" flipV="1">
              <a:off x="11148013" y="2679328"/>
              <a:ext cx="24969" cy="289355"/>
            </a:xfrm>
            <a:prstGeom prst="line">
              <a:avLst/>
            </a:prstGeom>
            <a:ln w="3492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0" name="Rechte verbindingslijn 69">
              <a:extLst>
                <a:ext uri="{FF2B5EF4-FFF2-40B4-BE49-F238E27FC236}">
                  <a16:creationId xmlns:a16="http://schemas.microsoft.com/office/drawing/2014/main" id="{287623D8-B43D-6F5C-D443-8C825EF81ED8}"/>
                </a:ext>
              </a:extLst>
            </p:cNvPr>
            <p:cNvCxnSpPr>
              <a:cxnSpLocks/>
            </p:cNvCxnSpPr>
            <p:nvPr/>
          </p:nvCxnSpPr>
          <p:spPr>
            <a:xfrm flipH="1" flipV="1">
              <a:off x="10887603" y="2765820"/>
              <a:ext cx="92753" cy="237459"/>
            </a:xfrm>
            <a:prstGeom prst="line">
              <a:avLst/>
            </a:prstGeom>
            <a:ln w="3492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2" name="Rechte verbindingslijn 71">
              <a:extLst>
                <a:ext uri="{FF2B5EF4-FFF2-40B4-BE49-F238E27FC236}">
                  <a16:creationId xmlns:a16="http://schemas.microsoft.com/office/drawing/2014/main" id="{DFA9D3E6-CBDB-BCF0-9D8E-00D407752A72}"/>
                </a:ext>
              </a:extLst>
            </p:cNvPr>
            <p:cNvCxnSpPr>
              <a:cxnSpLocks/>
            </p:cNvCxnSpPr>
            <p:nvPr/>
          </p:nvCxnSpPr>
          <p:spPr>
            <a:xfrm flipH="1" flipV="1">
              <a:off x="10609840" y="2953479"/>
              <a:ext cx="189331" cy="159853"/>
            </a:xfrm>
            <a:prstGeom prst="line">
              <a:avLst/>
            </a:prstGeom>
            <a:ln w="34925">
              <a:solidFill>
                <a:schemeClr val="accent3"/>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0838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4" grpId="0" build="p"/>
      <p:bldP spid="6" grpId="0" build="p"/>
      <p:bldP spid="20" grpId="0" animBg="1"/>
      <p:bldP spid="44" grpId="0" animBg="1"/>
      <p:bldP spid="47" grpId="0" animBg="1"/>
      <p:bldP spid="4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Tijdelijke aanduiding voor inhoud 10" descr="Duim omhoog met effen opvulling">
            <a:extLst>
              <a:ext uri="{FF2B5EF4-FFF2-40B4-BE49-F238E27FC236}">
                <a16:creationId xmlns:a16="http://schemas.microsoft.com/office/drawing/2014/main" id="{02DDE0B3-A5DD-CB09-C877-5BAB21743464}"/>
              </a:ext>
            </a:extLst>
          </p:cNvPr>
          <p:cNvPicPr>
            <a:picLocks noGrp="1" noChangeAspect="1"/>
          </p:cNvPicPr>
          <p:nvPr>
            <p:ph sz="quarter" idx="21"/>
          </p:nvPr>
        </p:nvPicPr>
        <p:blipFill>
          <a:blip r:embed="rId3">
            <a:extLst>
              <a:ext uri="{96DAC541-7B7A-43D3-8B79-37D633B846F1}">
                <asvg:svgBlip xmlns:asvg="http://schemas.microsoft.com/office/drawing/2016/SVG/main" r:embed="rId4"/>
              </a:ext>
            </a:extLst>
          </a:blip>
          <a:stretch>
            <a:fillRect/>
          </a:stretch>
        </p:blipFill>
        <p:spPr>
          <a:xfrm>
            <a:off x="4127312" y="3429000"/>
            <a:ext cx="1287972" cy="1287972"/>
          </a:xfrm>
        </p:spPr>
      </p:pic>
      <p:sp>
        <p:nvSpPr>
          <p:cNvPr id="3" name="Tijdelijke aanduiding voor tekst 2">
            <a:extLst>
              <a:ext uri="{FF2B5EF4-FFF2-40B4-BE49-F238E27FC236}">
                <a16:creationId xmlns:a16="http://schemas.microsoft.com/office/drawing/2014/main" id="{F204EA54-BE33-C7AA-C816-A03D5859CFFF}"/>
              </a:ext>
            </a:extLst>
          </p:cNvPr>
          <p:cNvSpPr>
            <a:spLocks noGrp="1"/>
          </p:cNvSpPr>
          <p:nvPr>
            <p:ph type="body" sz="quarter" idx="14"/>
          </p:nvPr>
        </p:nvSpPr>
        <p:spPr/>
        <p:txBody>
          <a:bodyPr/>
          <a:lstStyle/>
          <a:p>
            <a:r>
              <a:rPr lang="nl-NL" dirty="0"/>
              <a:t>Tevredenheid gebruikers mobile access</a:t>
            </a:r>
          </a:p>
        </p:txBody>
      </p:sp>
      <p:pic>
        <p:nvPicPr>
          <p:cNvPr id="9" name="Tijdelijke aanduiding voor inhoud 8" descr="Glimlachend gezicht met effen opvulling met effen opvulling">
            <a:extLst>
              <a:ext uri="{FF2B5EF4-FFF2-40B4-BE49-F238E27FC236}">
                <a16:creationId xmlns:a16="http://schemas.microsoft.com/office/drawing/2014/main" id="{12E45CF0-90C4-CE5C-BD5F-421C7E85FC0C}"/>
              </a:ext>
            </a:extLst>
          </p:cNvPr>
          <p:cNvPicPr>
            <a:picLocks noGrp="1" noChangeAspect="1"/>
          </p:cNvPicPr>
          <p:nvPr>
            <p:ph sz="quarter" idx="22"/>
          </p:nvPr>
        </p:nvPicPr>
        <p:blipFill>
          <a:blip r:embed="rId5">
            <a:extLst>
              <a:ext uri="{96DAC541-7B7A-43D3-8B79-37D633B846F1}">
                <asvg:svgBlip xmlns:asvg="http://schemas.microsoft.com/office/drawing/2016/SVG/main" r:embed="rId6"/>
              </a:ext>
            </a:extLst>
          </a:blip>
          <a:stretch>
            <a:fillRect/>
          </a:stretch>
        </p:blipFill>
        <p:spPr>
          <a:xfrm>
            <a:off x="2066260" y="2717567"/>
            <a:ext cx="2705038" cy="2705038"/>
          </a:xfrm>
        </p:spPr>
      </p:pic>
      <p:sp>
        <p:nvSpPr>
          <p:cNvPr id="17" name="Tekstballon: ovaal 16">
            <a:extLst>
              <a:ext uri="{FF2B5EF4-FFF2-40B4-BE49-F238E27FC236}">
                <a16:creationId xmlns:a16="http://schemas.microsoft.com/office/drawing/2014/main" id="{CC705459-932E-8A7E-6432-D59A366181BE}"/>
              </a:ext>
            </a:extLst>
          </p:cNvPr>
          <p:cNvSpPr/>
          <p:nvPr/>
        </p:nvSpPr>
        <p:spPr>
          <a:xfrm>
            <a:off x="5539562" y="1828800"/>
            <a:ext cx="4391247" cy="2615609"/>
          </a:xfrm>
          <a:prstGeom prst="wedgeEllipseCallout">
            <a:avLst>
              <a:gd name="adj1" fmla="val -50721"/>
              <a:gd name="adj2" fmla="val 43049"/>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91440" rIns="91440" bIns="91440" rtlCol="0" anchor="t"/>
          <a:lstStyle/>
          <a:p>
            <a:pPr algn="l">
              <a:spcBef>
                <a:spcPts val="400"/>
              </a:spcBef>
              <a:spcAft>
                <a:spcPts val="400"/>
              </a:spcAft>
            </a:pPr>
            <a:endParaRPr lang="nl-NL" sz="1200" dirty="0" err="1">
              <a:solidFill>
                <a:schemeClr val="tx1"/>
              </a:solidFill>
            </a:endParaRPr>
          </a:p>
        </p:txBody>
      </p:sp>
      <p:pic>
        <p:nvPicPr>
          <p:cNvPr id="20" name="Graphic 19" descr="Stopwatch 75% met effen opvulling">
            <a:extLst>
              <a:ext uri="{FF2B5EF4-FFF2-40B4-BE49-F238E27FC236}">
                <a16:creationId xmlns:a16="http://schemas.microsoft.com/office/drawing/2014/main" id="{5E5F2B4B-1D3F-DA3B-5CD2-74B2CAA563F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633849" y="2496742"/>
            <a:ext cx="1015410" cy="1015410"/>
          </a:xfrm>
          <a:prstGeom prst="rect">
            <a:avLst/>
          </a:prstGeom>
        </p:spPr>
      </p:pic>
      <p:sp>
        <p:nvSpPr>
          <p:cNvPr id="21" name="Rechthoek: afgeronde hoeken 20">
            <a:extLst>
              <a:ext uri="{FF2B5EF4-FFF2-40B4-BE49-F238E27FC236}">
                <a16:creationId xmlns:a16="http://schemas.microsoft.com/office/drawing/2014/main" id="{2FEA3530-0361-000B-65DB-E93BC7B3DC22}"/>
              </a:ext>
            </a:extLst>
          </p:cNvPr>
          <p:cNvSpPr/>
          <p:nvPr/>
        </p:nvSpPr>
        <p:spPr>
          <a:xfrm rot="20641533">
            <a:off x="7768391" y="2287309"/>
            <a:ext cx="744993" cy="516534"/>
          </a:xfrm>
          <a:prstGeom prst="roundRect">
            <a:avLst/>
          </a:prstGeom>
          <a:solidFill>
            <a:schemeClr val="bg2">
              <a:lumMod val="75000"/>
              <a:lumOff val="25000"/>
            </a:schemeClr>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2" name="Rechthoek 21">
            <a:extLst>
              <a:ext uri="{FF2B5EF4-FFF2-40B4-BE49-F238E27FC236}">
                <a16:creationId xmlns:a16="http://schemas.microsoft.com/office/drawing/2014/main" id="{503E887D-42AC-9D3E-7146-EAF02DC3DB5E}"/>
              </a:ext>
            </a:extLst>
          </p:cNvPr>
          <p:cNvSpPr/>
          <p:nvPr/>
        </p:nvSpPr>
        <p:spPr>
          <a:xfrm rot="20607524">
            <a:off x="7706029" y="2354939"/>
            <a:ext cx="760827" cy="7077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3" name="Graphic 22" descr="Ontgrendelen met effen opvulling">
            <a:extLst>
              <a:ext uri="{FF2B5EF4-FFF2-40B4-BE49-F238E27FC236}">
                <a16:creationId xmlns:a16="http://schemas.microsoft.com/office/drawing/2014/main" id="{2D58BD8F-A71E-8751-EBB0-27F79A8E1B4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20737941">
            <a:off x="7966685" y="2424206"/>
            <a:ext cx="323356" cy="323356"/>
          </a:xfrm>
          <a:prstGeom prst="rect">
            <a:avLst/>
          </a:prstGeom>
        </p:spPr>
      </p:pic>
      <p:cxnSp>
        <p:nvCxnSpPr>
          <p:cNvPr id="25" name="Rechte verbindingslijn 24">
            <a:extLst>
              <a:ext uri="{FF2B5EF4-FFF2-40B4-BE49-F238E27FC236}">
                <a16:creationId xmlns:a16="http://schemas.microsoft.com/office/drawing/2014/main" id="{90308345-E8CE-ABB0-4804-154B7F6CB054}"/>
              </a:ext>
            </a:extLst>
          </p:cNvPr>
          <p:cNvCxnSpPr>
            <a:cxnSpLocks/>
          </p:cNvCxnSpPr>
          <p:nvPr/>
        </p:nvCxnSpPr>
        <p:spPr>
          <a:xfrm flipH="1">
            <a:off x="7711697" y="2057769"/>
            <a:ext cx="858380" cy="980128"/>
          </a:xfrm>
          <a:prstGeom prst="line">
            <a:avLst/>
          </a:prstGeom>
          <a:ln w="38100">
            <a:solidFill>
              <a:schemeClr val="bg2">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28" name="Graphic 27" descr="Schild met vinkje met effen opvulling">
            <a:extLst>
              <a:ext uri="{FF2B5EF4-FFF2-40B4-BE49-F238E27FC236}">
                <a16:creationId xmlns:a16="http://schemas.microsoft.com/office/drawing/2014/main" id="{D8D008E1-1DA1-CB9A-25D1-C28310C1043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408530" y="3111389"/>
            <a:ext cx="952410" cy="952410"/>
          </a:xfrm>
          <a:prstGeom prst="rect">
            <a:avLst/>
          </a:prstGeom>
        </p:spPr>
      </p:pic>
      <p:cxnSp>
        <p:nvCxnSpPr>
          <p:cNvPr id="30" name="Rechte verbindingslijn met pijl 29">
            <a:extLst>
              <a:ext uri="{FF2B5EF4-FFF2-40B4-BE49-F238E27FC236}">
                <a16:creationId xmlns:a16="http://schemas.microsoft.com/office/drawing/2014/main" id="{99879169-364A-CEA7-9148-B740A86508BA}"/>
              </a:ext>
            </a:extLst>
          </p:cNvPr>
          <p:cNvCxnSpPr/>
          <p:nvPr/>
        </p:nvCxnSpPr>
        <p:spPr>
          <a:xfrm flipV="1">
            <a:off x="6408530" y="3317687"/>
            <a:ext cx="0" cy="641086"/>
          </a:xfrm>
          <a:prstGeom prst="straightConnector1">
            <a:avLst/>
          </a:prstGeom>
          <a:ln w="76200">
            <a:solidFill>
              <a:schemeClr val="bg2">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36" name="Graphic 35" descr="Munten met effen opvulling">
            <a:extLst>
              <a:ext uri="{FF2B5EF4-FFF2-40B4-BE49-F238E27FC236}">
                <a16:creationId xmlns:a16="http://schemas.microsoft.com/office/drawing/2014/main" id="{0F359BCF-1524-82C5-E2EE-B9EE52D09947}"/>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7973197" y="3398046"/>
            <a:ext cx="777398" cy="777398"/>
          </a:xfrm>
          <a:prstGeom prst="rect">
            <a:avLst/>
          </a:prstGeom>
        </p:spPr>
      </p:pic>
      <p:cxnSp>
        <p:nvCxnSpPr>
          <p:cNvPr id="37" name="Rechte verbindingslijn met pijl 36">
            <a:extLst>
              <a:ext uri="{FF2B5EF4-FFF2-40B4-BE49-F238E27FC236}">
                <a16:creationId xmlns:a16="http://schemas.microsoft.com/office/drawing/2014/main" id="{5BBC7E4B-6B77-BA80-8A1F-17E833209F6B}"/>
              </a:ext>
            </a:extLst>
          </p:cNvPr>
          <p:cNvCxnSpPr>
            <a:cxnSpLocks/>
          </p:cNvCxnSpPr>
          <p:nvPr/>
        </p:nvCxnSpPr>
        <p:spPr>
          <a:xfrm>
            <a:off x="7931622" y="3536958"/>
            <a:ext cx="0" cy="526841"/>
          </a:xfrm>
          <a:prstGeom prst="straightConnector1">
            <a:avLst/>
          </a:prstGeom>
          <a:ln w="76200">
            <a:solidFill>
              <a:schemeClr val="bg2">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9" name="Ovaal 38">
            <a:extLst>
              <a:ext uri="{FF2B5EF4-FFF2-40B4-BE49-F238E27FC236}">
                <a16:creationId xmlns:a16="http://schemas.microsoft.com/office/drawing/2014/main" id="{425E64EC-7CCD-3A3E-5301-AC91B1709F88}"/>
              </a:ext>
            </a:extLst>
          </p:cNvPr>
          <p:cNvSpPr/>
          <p:nvPr/>
        </p:nvSpPr>
        <p:spPr>
          <a:xfrm>
            <a:off x="2704403" y="2389143"/>
            <a:ext cx="589713" cy="500188"/>
          </a:xfrm>
          <a:prstGeom prst="ellipse">
            <a:avLst/>
          </a:prstGeom>
          <a:noFill/>
          <a:ln w="19050">
            <a:solidFill>
              <a:schemeClr val="bg2">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0" name="Graphic 39" descr="Stad met effen opvulling">
            <a:extLst>
              <a:ext uri="{FF2B5EF4-FFF2-40B4-BE49-F238E27FC236}">
                <a16:creationId xmlns:a16="http://schemas.microsoft.com/office/drawing/2014/main" id="{35293380-D168-04BE-0955-CEB8578AC441}"/>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2766690" y="2409219"/>
            <a:ext cx="465137" cy="465137"/>
          </a:xfrm>
          <a:prstGeom prst="rect">
            <a:avLst/>
          </a:prstGeom>
        </p:spPr>
      </p:pic>
      <p:pic>
        <p:nvPicPr>
          <p:cNvPr id="41" name="Graphic 40" descr="Groep mannen met effen opvulling">
            <a:extLst>
              <a:ext uri="{FF2B5EF4-FFF2-40B4-BE49-F238E27FC236}">
                <a16:creationId xmlns:a16="http://schemas.microsoft.com/office/drawing/2014/main" id="{6F95AB84-D844-D7B0-7BAD-F91E8981153B}"/>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3413521" y="2434492"/>
            <a:ext cx="475475" cy="475475"/>
          </a:xfrm>
          <a:prstGeom prst="rect">
            <a:avLst/>
          </a:prstGeom>
        </p:spPr>
      </p:pic>
      <p:sp>
        <p:nvSpPr>
          <p:cNvPr id="42" name="Ovaal 41">
            <a:extLst>
              <a:ext uri="{FF2B5EF4-FFF2-40B4-BE49-F238E27FC236}">
                <a16:creationId xmlns:a16="http://schemas.microsoft.com/office/drawing/2014/main" id="{73C5BB49-2965-CB2A-AFFD-AC2E2C37349A}"/>
              </a:ext>
            </a:extLst>
          </p:cNvPr>
          <p:cNvSpPr/>
          <p:nvPr/>
        </p:nvSpPr>
        <p:spPr>
          <a:xfrm>
            <a:off x="3356403" y="2409779"/>
            <a:ext cx="589713" cy="500188"/>
          </a:xfrm>
          <a:prstGeom prst="ellipse">
            <a:avLst/>
          </a:prstGeom>
          <a:noFill/>
          <a:ln w="19050">
            <a:solidFill>
              <a:schemeClr val="bg2">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Graphic 1" descr="Hulpmiddelen met effen opvulling">
            <a:extLst>
              <a:ext uri="{FF2B5EF4-FFF2-40B4-BE49-F238E27FC236}">
                <a16:creationId xmlns:a16="http://schemas.microsoft.com/office/drawing/2014/main" id="{A5574ECF-AFB0-C06B-5D0B-07E69B3B9E93}"/>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6322822" y="2057769"/>
            <a:ext cx="1188304" cy="1188304"/>
          </a:xfrm>
          <a:prstGeom prst="rect">
            <a:avLst/>
          </a:prstGeom>
        </p:spPr>
      </p:pic>
    </p:spTree>
    <p:extLst>
      <p:ext uri="{BB962C8B-B14F-4D97-AF65-F5344CB8AC3E}">
        <p14:creationId xmlns:p14="http://schemas.microsoft.com/office/powerpoint/2010/main" val="1557238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39" grpId="0" animBg="1"/>
      <p:bldP spid="4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7D2D39-BE84-6885-FAB6-ACAD23F11952}"/>
            </a:ext>
          </a:extLst>
        </p:cNvPr>
        <p:cNvGrpSpPr/>
        <p:nvPr/>
      </p:nvGrpSpPr>
      <p:grpSpPr>
        <a:xfrm>
          <a:off x="0" y="0"/>
          <a:ext cx="0" cy="0"/>
          <a:chOff x="0" y="0"/>
          <a:chExt cx="0" cy="0"/>
        </a:xfrm>
      </p:grpSpPr>
      <p:sp>
        <p:nvSpPr>
          <p:cNvPr id="2" name="Tijdelijke aanduiding voor afbeelding 1">
            <a:extLst>
              <a:ext uri="{FF2B5EF4-FFF2-40B4-BE49-F238E27FC236}">
                <a16:creationId xmlns:a16="http://schemas.microsoft.com/office/drawing/2014/main" id="{E5B67386-A99E-B069-9896-E02775CDF426}"/>
              </a:ext>
            </a:extLst>
          </p:cNvPr>
          <p:cNvSpPr>
            <a:spLocks noGrp="1"/>
          </p:cNvSpPr>
          <p:nvPr>
            <p:ph type="pic" sz="quarter" idx="14"/>
          </p:nvPr>
        </p:nvSpPr>
        <p:spPr/>
        <p:txBody>
          <a:bodyPr/>
          <a:lstStyle/>
          <a:p>
            <a:endParaRPr lang="nl-NL"/>
          </a:p>
        </p:txBody>
      </p:sp>
      <p:sp>
        <p:nvSpPr>
          <p:cNvPr id="9" name="Rechthoek 8">
            <a:extLst>
              <a:ext uri="{FF2B5EF4-FFF2-40B4-BE49-F238E27FC236}">
                <a16:creationId xmlns:a16="http://schemas.microsoft.com/office/drawing/2014/main" id="{81F5AC5B-913F-3E34-190E-BB38FE17C74F}"/>
              </a:ext>
            </a:extLst>
          </p:cNvPr>
          <p:cNvSpPr/>
          <p:nvPr/>
        </p:nvSpPr>
        <p:spPr>
          <a:xfrm>
            <a:off x="0" y="0"/>
            <a:ext cx="1219200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91440" rIns="91440" bIns="91440" rtlCol="0" anchor="t"/>
          <a:lstStyle/>
          <a:p>
            <a:pPr algn="l">
              <a:spcBef>
                <a:spcPts val="400"/>
              </a:spcBef>
              <a:spcAft>
                <a:spcPts val="400"/>
              </a:spcAft>
            </a:pPr>
            <a:endParaRPr lang="nl-NL" sz="1200" dirty="0" err="1">
              <a:solidFill>
                <a:schemeClr val="tx1"/>
              </a:solidFill>
            </a:endParaRPr>
          </a:p>
        </p:txBody>
      </p:sp>
      <p:sp>
        <p:nvSpPr>
          <p:cNvPr id="3" name="Tijdelijke aanduiding voor tekst 2">
            <a:extLst>
              <a:ext uri="{FF2B5EF4-FFF2-40B4-BE49-F238E27FC236}">
                <a16:creationId xmlns:a16="http://schemas.microsoft.com/office/drawing/2014/main" id="{8117707A-575D-B96A-398D-6ACF7FE6AF15}"/>
              </a:ext>
            </a:extLst>
          </p:cNvPr>
          <p:cNvSpPr>
            <a:spLocks noGrp="1"/>
          </p:cNvSpPr>
          <p:nvPr>
            <p:ph type="body" sz="quarter" idx="18"/>
          </p:nvPr>
        </p:nvSpPr>
        <p:spPr/>
        <p:txBody>
          <a:bodyPr/>
          <a:lstStyle/>
          <a:p>
            <a:endParaRPr lang="nl-NL" dirty="0"/>
          </a:p>
        </p:txBody>
      </p:sp>
      <p:sp>
        <p:nvSpPr>
          <p:cNvPr id="4" name="Tijdelijke aanduiding voor tekst 3">
            <a:extLst>
              <a:ext uri="{FF2B5EF4-FFF2-40B4-BE49-F238E27FC236}">
                <a16:creationId xmlns:a16="http://schemas.microsoft.com/office/drawing/2014/main" id="{6E19FF9B-09F4-1612-91A8-48408E3C4516}"/>
              </a:ext>
            </a:extLst>
          </p:cNvPr>
          <p:cNvSpPr>
            <a:spLocks noGrp="1"/>
          </p:cNvSpPr>
          <p:nvPr>
            <p:ph type="body" sz="quarter" idx="16"/>
          </p:nvPr>
        </p:nvSpPr>
        <p:spPr/>
        <p:txBody>
          <a:bodyPr/>
          <a:lstStyle/>
          <a:p>
            <a:endParaRPr lang="nl-NL"/>
          </a:p>
        </p:txBody>
      </p:sp>
      <p:sp>
        <p:nvSpPr>
          <p:cNvPr id="5" name="Tijdelijke aanduiding voor tekst 4">
            <a:extLst>
              <a:ext uri="{FF2B5EF4-FFF2-40B4-BE49-F238E27FC236}">
                <a16:creationId xmlns:a16="http://schemas.microsoft.com/office/drawing/2014/main" id="{6937192A-FF91-385B-8311-967EBCF3F6D6}"/>
              </a:ext>
            </a:extLst>
          </p:cNvPr>
          <p:cNvSpPr>
            <a:spLocks noGrp="1"/>
          </p:cNvSpPr>
          <p:nvPr>
            <p:ph type="body" sz="quarter" idx="17"/>
          </p:nvPr>
        </p:nvSpPr>
        <p:spPr/>
        <p:txBody>
          <a:bodyPr/>
          <a:lstStyle/>
          <a:p>
            <a:endParaRPr lang="nl-NL" dirty="0"/>
          </a:p>
        </p:txBody>
      </p:sp>
      <p:sp>
        <p:nvSpPr>
          <p:cNvPr id="6" name="Titel 5">
            <a:extLst>
              <a:ext uri="{FF2B5EF4-FFF2-40B4-BE49-F238E27FC236}">
                <a16:creationId xmlns:a16="http://schemas.microsoft.com/office/drawing/2014/main" id="{6F804060-06BD-39B1-0C51-F93B8146B41B}"/>
              </a:ext>
            </a:extLst>
          </p:cNvPr>
          <p:cNvSpPr>
            <a:spLocks noGrp="1"/>
          </p:cNvSpPr>
          <p:nvPr>
            <p:ph type="title"/>
          </p:nvPr>
        </p:nvSpPr>
        <p:spPr>
          <a:xfrm>
            <a:off x="481492" y="2431213"/>
            <a:ext cx="8453959" cy="898787"/>
          </a:xfrm>
        </p:spPr>
        <p:txBody>
          <a:bodyPr/>
          <a:lstStyle/>
          <a:p>
            <a:r>
              <a:rPr lang="nl-NL" dirty="0"/>
              <a:t>De toekomst van elektronisch toegangsbeheer</a:t>
            </a:r>
          </a:p>
        </p:txBody>
      </p:sp>
    </p:spTree>
    <p:extLst>
      <p:ext uri="{BB962C8B-B14F-4D97-AF65-F5344CB8AC3E}">
        <p14:creationId xmlns:p14="http://schemas.microsoft.com/office/powerpoint/2010/main" val="4610810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jdelijke aanduiding voor tekst 2">
            <a:extLst>
              <a:ext uri="{FF2B5EF4-FFF2-40B4-BE49-F238E27FC236}">
                <a16:creationId xmlns:a16="http://schemas.microsoft.com/office/drawing/2014/main" id="{F295E7DC-D52D-0A08-8264-95F33728D1E1}"/>
              </a:ext>
            </a:extLst>
          </p:cNvPr>
          <p:cNvSpPr>
            <a:spLocks noGrp="1"/>
          </p:cNvSpPr>
          <p:nvPr>
            <p:ph type="body" sz="quarter" idx="14"/>
          </p:nvPr>
        </p:nvSpPr>
        <p:spPr>
          <a:xfrm>
            <a:off x="442912" y="726239"/>
            <a:ext cx="11306175" cy="465137"/>
          </a:xfrm>
        </p:spPr>
        <p:txBody>
          <a:bodyPr/>
          <a:lstStyle/>
          <a:p>
            <a:r>
              <a:rPr lang="nl-NL" dirty="0"/>
              <a:t>Is mobile access de vervanging voor toegangspassen en sleutels?</a:t>
            </a:r>
          </a:p>
        </p:txBody>
      </p:sp>
      <p:sp>
        <p:nvSpPr>
          <p:cNvPr id="9" name="Ovaal 8">
            <a:extLst>
              <a:ext uri="{FF2B5EF4-FFF2-40B4-BE49-F238E27FC236}">
                <a16:creationId xmlns:a16="http://schemas.microsoft.com/office/drawing/2014/main" id="{4B6B7544-11FD-91D0-9234-02C4C4BA4E37}"/>
              </a:ext>
            </a:extLst>
          </p:cNvPr>
          <p:cNvSpPr/>
          <p:nvPr/>
        </p:nvSpPr>
        <p:spPr>
          <a:xfrm>
            <a:off x="4535618" y="2175069"/>
            <a:ext cx="1021995" cy="983306"/>
          </a:xfrm>
          <a:prstGeom prst="ellipse">
            <a:avLst/>
          </a:prstGeom>
          <a:noFill/>
          <a:ln w="1905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Ovaal 9">
            <a:extLst>
              <a:ext uri="{FF2B5EF4-FFF2-40B4-BE49-F238E27FC236}">
                <a16:creationId xmlns:a16="http://schemas.microsoft.com/office/drawing/2014/main" id="{6A85971D-E68E-DBD1-43CF-30454D5C118E}"/>
              </a:ext>
            </a:extLst>
          </p:cNvPr>
          <p:cNvSpPr/>
          <p:nvPr/>
        </p:nvSpPr>
        <p:spPr>
          <a:xfrm>
            <a:off x="6283038" y="2149358"/>
            <a:ext cx="1021995" cy="983306"/>
          </a:xfrm>
          <a:prstGeom prst="ellipse">
            <a:avLst/>
          </a:prstGeom>
          <a:noFill/>
          <a:ln w="1905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1" name="Graphic 10" descr="Groep mannen met effen opvulling">
            <a:extLst>
              <a:ext uri="{FF2B5EF4-FFF2-40B4-BE49-F238E27FC236}">
                <a16:creationId xmlns:a16="http://schemas.microsoft.com/office/drawing/2014/main" id="{55EE922B-9D73-E0A6-02F2-5C2B6ECE0E9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385903" y="2232879"/>
            <a:ext cx="816264" cy="816264"/>
          </a:xfrm>
          <a:prstGeom prst="rect">
            <a:avLst/>
          </a:prstGeom>
        </p:spPr>
      </p:pic>
      <p:pic>
        <p:nvPicPr>
          <p:cNvPr id="12" name="Graphic 11" descr="Stad met effen opvulling">
            <a:extLst>
              <a:ext uri="{FF2B5EF4-FFF2-40B4-BE49-F238E27FC236}">
                <a16:creationId xmlns:a16="http://schemas.microsoft.com/office/drawing/2014/main" id="{1EF9215C-1D67-9A50-3920-DCEEC093697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589415" y="2175069"/>
            <a:ext cx="914400" cy="914400"/>
          </a:xfrm>
          <a:prstGeom prst="rect">
            <a:avLst/>
          </a:prstGeom>
        </p:spPr>
      </p:pic>
      <p:sp>
        <p:nvSpPr>
          <p:cNvPr id="13" name="Linkeraccolade 12">
            <a:extLst>
              <a:ext uri="{FF2B5EF4-FFF2-40B4-BE49-F238E27FC236}">
                <a16:creationId xmlns:a16="http://schemas.microsoft.com/office/drawing/2014/main" id="{93617C3A-2280-E5DE-3A3E-F04DE7FAEC84}"/>
              </a:ext>
            </a:extLst>
          </p:cNvPr>
          <p:cNvSpPr/>
          <p:nvPr/>
        </p:nvSpPr>
        <p:spPr>
          <a:xfrm rot="16200000">
            <a:off x="5694816" y="2533910"/>
            <a:ext cx="391232" cy="1807205"/>
          </a:xfrm>
          <a:prstGeom prst="leftBrace">
            <a:avLst/>
          </a:prstGeom>
          <a:ln w="28575">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14" name="Tijdelijke aanduiding voor tekst 2">
            <a:extLst>
              <a:ext uri="{FF2B5EF4-FFF2-40B4-BE49-F238E27FC236}">
                <a16:creationId xmlns:a16="http://schemas.microsoft.com/office/drawing/2014/main" id="{C466A374-ACF6-3A14-FE8A-DEBF231E8B54}"/>
              </a:ext>
            </a:extLst>
          </p:cNvPr>
          <p:cNvSpPr txBox="1">
            <a:spLocks/>
          </p:cNvSpPr>
          <p:nvPr/>
        </p:nvSpPr>
        <p:spPr>
          <a:xfrm>
            <a:off x="4902019" y="4701467"/>
            <a:ext cx="2762037" cy="465137"/>
          </a:xfrm>
          <a:prstGeom prst="rect">
            <a:avLst/>
          </a:prstGeom>
        </p:spPr>
        <p:txBody>
          <a:bodyPr lIns="0" tIns="0" rIns="0" bIns="0">
            <a:noAutofit/>
          </a:bodyPr>
          <a:lstStyle>
            <a:lvl1pPr marL="0" indent="0" algn="l" defTabSz="360000" rtl="0" eaLnBrk="1" latinLnBrk="0" hangingPunct="1">
              <a:lnSpc>
                <a:spcPct val="100000"/>
              </a:lnSpc>
              <a:spcBef>
                <a:spcPts val="400"/>
              </a:spcBef>
              <a:spcAft>
                <a:spcPts val="400"/>
              </a:spcAft>
              <a:buSzPct val="100000"/>
              <a:buFont typeface="Barlow" panose="00000500000000000000" pitchFamily="2" charset="0"/>
              <a:buNone/>
              <a:defRPr sz="2800" b="1" kern="1200">
                <a:solidFill>
                  <a:schemeClr val="bg2"/>
                </a:solidFill>
                <a:latin typeface="+mn-lt"/>
                <a:ea typeface="+mn-ea"/>
                <a:cs typeface="+mn-cs"/>
              </a:defRPr>
            </a:lvl1pPr>
            <a:lvl2pPr marL="171450" indent="-171450" algn="l" defTabSz="360000" rtl="0" eaLnBrk="1" latinLnBrk="0" hangingPunct="1">
              <a:lnSpc>
                <a:spcPct val="100000"/>
              </a:lnSpc>
              <a:spcBef>
                <a:spcPts val="400"/>
              </a:spcBef>
              <a:spcAft>
                <a:spcPts val="400"/>
              </a:spcAft>
              <a:buSzPct val="110000"/>
              <a:buFont typeface="Barlow" panose="00000500000000000000" pitchFamily="2" charset="0"/>
              <a:buChar char="•"/>
              <a:defRPr lang="en-GB" sz="1200" kern="1200" dirty="0">
                <a:solidFill>
                  <a:schemeClr val="tx1"/>
                </a:solidFill>
                <a:latin typeface="+mn-lt"/>
                <a:ea typeface="+mn-ea"/>
                <a:cs typeface="+mn-cs"/>
              </a:defRPr>
            </a:lvl2pPr>
            <a:lvl3pPr marL="450850" indent="-173038" algn="l" defTabSz="360000" rtl="0" eaLnBrk="1" latinLnBrk="0" hangingPunct="1">
              <a:lnSpc>
                <a:spcPct val="100000"/>
              </a:lnSpc>
              <a:spcBef>
                <a:spcPts val="400"/>
              </a:spcBef>
              <a:spcAft>
                <a:spcPts val="400"/>
              </a:spcAft>
              <a:buFont typeface="Barlow" panose="00000500000000000000" pitchFamily="2" charset="0"/>
              <a:buChar char="—"/>
              <a:defRPr sz="1200" kern="1200">
                <a:solidFill>
                  <a:schemeClr val="tx1"/>
                </a:solidFill>
                <a:latin typeface="+mn-lt"/>
                <a:ea typeface="+mn-ea"/>
                <a:cs typeface="+mn-cs"/>
              </a:defRPr>
            </a:lvl3pPr>
            <a:lvl4pPr marL="719138" indent="-180975" algn="l" defTabSz="360000" rtl="0" eaLnBrk="1" latinLnBrk="0" hangingPunct="1">
              <a:lnSpc>
                <a:spcPct val="100000"/>
              </a:lnSpc>
              <a:spcBef>
                <a:spcPts val="400"/>
              </a:spcBef>
              <a:spcAft>
                <a:spcPts val="400"/>
              </a:spcAft>
              <a:buSzPct val="110000"/>
              <a:buFont typeface="Barlow" panose="00000500000000000000" pitchFamily="2" charset="0"/>
              <a:buChar char="•"/>
              <a:defRPr sz="1200" kern="1200">
                <a:solidFill>
                  <a:schemeClr val="tx1"/>
                </a:solidFill>
                <a:latin typeface="+mn-lt"/>
                <a:ea typeface="+mn-ea"/>
                <a:cs typeface="+mn-cs"/>
              </a:defRPr>
            </a:lvl4pPr>
            <a:lvl5pPr marL="989013" indent="-171450" algn="l" defTabSz="360000" rtl="0" eaLnBrk="1" latinLnBrk="0" hangingPunct="1">
              <a:lnSpc>
                <a:spcPct val="100000"/>
              </a:lnSpc>
              <a:spcBef>
                <a:spcPts val="400"/>
              </a:spcBef>
              <a:spcAft>
                <a:spcPts val="400"/>
              </a:spcAft>
              <a:buFont typeface="Barlow" panose="00000500000000000000" pitchFamily="2"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Barlow"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Barlow"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Barlow"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Barlow" panose="020B0604020202020204" pitchFamily="34" charset="0"/>
              <a:buChar char="•"/>
              <a:defRPr sz="1800" kern="1200">
                <a:solidFill>
                  <a:schemeClr val="tx1"/>
                </a:solidFill>
                <a:latin typeface="+mn-lt"/>
                <a:ea typeface="+mn-ea"/>
                <a:cs typeface="+mn-cs"/>
              </a:defRPr>
            </a:lvl9pPr>
          </a:lstStyle>
          <a:p>
            <a:r>
              <a:rPr lang="nl-NL" dirty="0"/>
              <a:t>Hybride model</a:t>
            </a:r>
          </a:p>
        </p:txBody>
      </p:sp>
      <p:pic>
        <p:nvPicPr>
          <p:cNvPr id="15" name="Graphic 14" descr="Smartphone met effen opvulling">
            <a:extLst>
              <a:ext uri="{FF2B5EF4-FFF2-40B4-BE49-F238E27FC236}">
                <a16:creationId xmlns:a16="http://schemas.microsoft.com/office/drawing/2014/main" id="{6C1C38A5-D8F9-8528-7F4D-7E17DB3780A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188944" y="5166604"/>
            <a:ext cx="888526" cy="888526"/>
          </a:xfrm>
          <a:prstGeom prst="rect">
            <a:avLst/>
          </a:prstGeom>
        </p:spPr>
      </p:pic>
      <p:pic>
        <p:nvPicPr>
          <p:cNvPr id="16" name="Graphic 15" descr="Ontgrendelen met effen opvulling">
            <a:extLst>
              <a:ext uri="{FF2B5EF4-FFF2-40B4-BE49-F238E27FC236}">
                <a16:creationId xmlns:a16="http://schemas.microsoft.com/office/drawing/2014/main" id="{B4C254EA-38E7-A686-0F23-978BE1BD6C5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431377" y="5409037"/>
            <a:ext cx="403660" cy="403660"/>
          </a:xfrm>
          <a:prstGeom prst="rect">
            <a:avLst/>
          </a:prstGeom>
        </p:spPr>
      </p:pic>
      <p:sp>
        <p:nvSpPr>
          <p:cNvPr id="17" name="Rechthoek: afgeronde hoeken 16">
            <a:extLst>
              <a:ext uri="{FF2B5EF4-FFF2-40B4-BE49-F238E27FC236}">
                <a16:creationId xmlns:a16="http://schemas.microsoft.com/office/drawing/2014/main" id="{D805CF33-3F64-95BB-5895-063F7BE99C5A}"/>
              </a:ext>
            </a:extLst>
          </p:cNvPr>
          <p:cNvSpPr/>
          <p:nvPr/>
        </p:nvSpPr>
        <p:spPr>
          <a:xfrm rot="20641533">
            <a:off x="6075883" y="5374468"/>
            <a:ext cx="623307" cy="416111"/>
          </a:xfrm>
          <a:prstGeom prst="roundRect">
            <a:avLst/>
          </a:prstGeom>
          <a:solidFill>
            <a:schemeClr val="bg2">
              <a:lumMod val="75000"/>
              <a:lumOff val="25000"/>
            </a:schemeClr>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Rechthoek 17">
            <a:extLst>
              <a:ext uri="{FF2B5EF4-FFF2-40B4-BE49-F238E27FC236}">
                <a16:creationId xmlns:a16="http://schemas.microsoft.com/office/drawing/2014/main" id="{76B6502D-52E2-7BE8-0347-FA4FD45A724C}"/>
              </a:ext>
            </a:extLst>
          </p:cNvPr>
          <p:cNvSpPr/>
          <p:nvPr/>
        </p:nvSpPr>
        <p:spPr>
          <a:xfrm rot="20607524">
            <a:off x="6072414" y="5430813"/>
            <a:ext cx="636555" cy="57013"/>
          </a:xfrm>
          <a:prstGeom prst="rect">
            <a:avLst/>
          </a:prstGeom>
          <a:solidFill>
            <a:srgbClr val="DDEDD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9" name="Graphic 18" descr="Ontgrendelen met effen opvulling">
            <a:extLst>
              <a:ext uri="{FF2B5EF4-FFF2-40B4-BE49-F238E27FC236}">
                <a16:creationId xmlns:a16="http://schemas.microsoft.com/office/drawing/2014/main" id="{2A5F4A29-DFAA-7F46-31FC-A62E036FB848}"/>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rot="20737941">
            <a:off x="6284206" y="5487566"/>
            <a:ext cx="260490" cy="260490"/>
          </a:xfrm>
          <a:prstGeom prst="rect">
            <a:avLst/>
          </a:prstGeom>
        </p:spPr>
      </p:pic>
      <p:pic>
        <p:nvPicPr>
          <p:cNvPr id="3" name="Graphic 2" descr="Geen teken met effen opvulling">
            <a:extLst>
              <a:ext uri="{FF2B5EF4-FFF2-40B4-BE49-F238E27FC236}">
                <a16:creationId xmlns:a16="http://schemas.microsoft.com/office/drawing/2014/main" id="{4986A7C7-C8D6-2C99-445A-8817A25411F0}"/>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431377" y="3673788"/>
            <a:ext cx="914400" cy="914400"/>
          </a:xfrm>
          <a:prstGeom prst="rect">
            <a:avLst/>
          </a:prstGeom>
        </p:spPr>
      </p:pic>
    </p:spTree>
    <p:extLst>
      <p:ext uri="{BB962C8B-B14F-4D97-AF65-F5344CB8AC3E}">
        <p14:creationId xmlns:p14="http://schemas.microsoft.com/office/powerpoint/2010/main" val="1257100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ijdelijke aanduiding voor inhoud 6">
            <a:extLst>
              <a:ext uri="{FF2B5EF4-FFF2-40B4-BE49-F238E27FC236}">
                <a16:creationId xmlns:a16="http://schemas.microsoft.com/office/drawing/2014/main" id="{9AD0D0B8-2BDF-3CD5-3D47-5D30DB12BA44}"/>
              </a:ext>
            </a:extLst>
          </p:cNvPr>
          <p:cNvGraphicFramePr>
            <a:graphicFrameLocks noGrp="1"/>
          </p:cNvGraphicFramePr>
          <p:nvPr>
            <p:ph sz="quarter" idx="21"/>
            <p:extLst>
              <p:ext uri="{D42A27DB-BD31-4B8C-83A1-F6EECF244321}">
                <p14:modId xmlns:p14="http://schemas.microsoft.com/office/powerpoint/2010/main" val="2699347211"/>
              </p:ext>
            </p:extLst>
          </p:nvPr>
        </p:nvGraphicFramePr>
        <p:xfrm>
          <a:off x="1272348" y="1711842"/>
          <a:ext cx="10158062" cy="4621939"/>
        </p:xfrm>
        <a:graphic>
          <a:graphicData uri="http://schemas.openxmlformats.org/drawingml/2006/chart">
            <c:chart xmlns:c="http://schemas.openxmlformats.org/drawingml/2006/chart" xmlns:r="http://schemas.openxmlformats.org/officeDocument/2006/relationships" r:id="rId3"/>
          </a:graphicData>
        </a:graphic>
      </p:graphicFrame>
      <p:sp>
        <p:nvSpPr>
          <p:cNvPr id="12" name="Ovaal 11">
            <a:extLst>
              <a:ext uri="{FF2B5EF4-FFF2-40B4-BE49-F238E27FC236}">
                <a16:creationId xmlns:a16="http://schemas.microsoft.com/office/drawing/2014/main" id="{6BFCCD77-1CF2-EA59-8742-2DF3B7BF6A6E}"/>
              </a:ext>
            </a:extLst>
          </p:cNvPr>
          <p:cNvSpPr/>
          <p:nvPr/>
        </p:nvSpPr>
        <p:spPr>
          <a:xfrm>
            <a:off x="1123492" y="2660942"/>
            <a:ext cx="589713" cy="500188"/>
          </a:xfrm>
          <a:prstGeom prst="ellipse">
            <a:avLst/>
          </a:prstGeom>
          <a:noFill/>
          <a:ln w="1905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Graphic 12" descr="Stad met effen opvulling">
            <a:extLst>
              <a:ext uri="{FF2B5EF4-FFF2-40B4-BE49-F238E27FC236}">
                <a16:creationId xmlns:a16="http://schemas.microsoft.com/office/drawing/2014/main" id="{BA6EA1BE-5343-D17B-121E-761F6203DFF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85779" y="2681018"/>
            <a:ext cx="465137" cy="465137"/>
          </a:xfrm>
          <a:prstGeom prst="rect">
            <a:avLst/>
          </a:prstGeom>
        </p:spPr>
      </p:pic>
      <p:pic>
        <p:nvPicPr>
          <p:cNvPr id="14" name="Graphic 13" descr="Groep mannen met effen opvulling">
            <a:extLst>
              <a:ext uri="{FF2B5EF4-FFF2-40B4-BE49-F238E27FC236}">
                <a16:creationId xmlns:a16="http://schemas.microsoft.com/office/drawing/2014/main" id="{AFA45135-552E-941C-C2A0-226CD0B1896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80610" y="4513518"/>
            <a:ext cx="475475" cy="475475"/>
          </a:xfrm>
          <a:prstGeom prst="rect">
            <a:avLst/>
          </a:prstGeom>
        </p:spPr>
      </p:pic>
      <p:sp>
        <p:nvSpPr>
          <p:cNvPr id="15" name="Ovaal 14">
            <a:extLst>
              <a:ext uri="{FF2B5EF4-FFF2-40B4-BE49-F238E27FC236}">
                <a16:creationId xmlns:a16="http://schemas.microsoft.com/office/drawing/2014/main" id="{8B3EA811-5314-07D6-4FB8-7395C1E78FC4}"/>
              </a:ext>
            </a:extLst>
          </p:cNvPr>
          <p:cNvSpPr/>
          <p:nvPr/>
        </p:nvSpPr>
        <p:spPr>
          <a:xfrm>
            <a:off x="1123492" y="4488805"/>
            <a:ext cx="589713" cy="500188"/>
          </a:xfrm>
          <a:prstGeom prst="ellipse">
            <a:avLst/>
          </a:prstGeom>
          <a:noFill/>
          <a:ln w="1905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Tijdelijke aanduiding voor tekst 2">
            <a:extLst>
              <a:ext uri="{FF2B5EF4-FFF2-40B4-BE49-F238E27FC236}">
                <a16:creationId xmlns:a16="http://schemas.microsoft.com/office/drawing/2014/main" id="{3D510F49-6972-DACC-8BA9-79556C206B99}"/>
              </a:ext>
            </a:extLst>
          </p:cNvPr>
          <p:cNvSpPr>
            <a:spLocks noGrp="1"/>
          </p:cNvSpPr>
          <p:nvPr>
            <p:ph type="body" sz="quarter" idx="14"/>
          </p:nvPr>
        </p:nvSpPr>
        <p:spPr>
          <a:xfrm>
            <a:off x="442912" y="726239"/>
            <a:ext cx="11306175" cy="465137"/>
          </a:xfrm>
        </p:spPr>
        <p:txBody>
          <a:bodyPr/>
          <a:lstStyle/>
          <a:p>
            <a:r>
              <a:rPr lang="nl-NL" dirty="0"/>
              <a:t>Is mobile access een vervanging voor sleutels en toegangspassen?</a:t>
            </a:r>
          </a:p>
        </p:txBody>
      </p:sp>
      <p:sp>
        <p:nvSpPr>
          <p:cNvPr id="2" name="Linkeraccolade 1">
            <a:extLst>
              <a:ext uri="{FF2B5EF4-FFF2-40B4-BE49-F238E27FC236}">
                <a16:creationId xmlns:a16="http://schemas.microsoft.com/office/drawing/2014/main" id="{FA18ED61-F52A-EBE6-199E-E21FDD0078D7}"/>
              </a:ext>
            </a:extLst>
          </p:cNvPr>
          <p:cNvSpPr/>
          <p:nvPr/>
        </p:nvSpPr>
        <p:spPr>
          <a:xfrm rot="16200000">
            <a:off x="3890853" y="2449327"/>
            <a:ext cx="167084" cy="2098854"/>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3" name="Tekstvak 2">
            <a:extLst>
              <a:ext uri="{FF2B5EF4-FFF2-40B4-BE49-F238E27FC236}">
                <a16:creationId xmlns:a16="http://schemas.microsoft.com/office/drawing/2014/main" id="{0716004E-9EF0-3B24-6AC8-B1B9904E5DC9}"/>
              </a:ext>
            </a:extLst>
          </p:cNvPr>
          <p:cNvSpPr txBox="1"/>
          <p:nvPr/>
        </p:nvSpPr>
        <p:spPr>
          <a:xfrm>
            <a:off x="3308705" y="2898197"/>
            <a:ext cx="1497494" cy="1646784"/>
          </a:xfrm>
          <a:prstGeom prst="rect">
            <a:avLst/>
          </a:prstGeom>
          <a:noFill/>
        </p:spPr>
        <p:txBody>
          <a:bodyPr wrap="none" lIns="0" tIns="0" rIns="0" bIns="0" rtlCol="0" anchor="ctr">
            <a:noAutofit/>
          </a:bodyPr>
          <a:lstStyle/>
          <a:p>
            <a:pPr algn="ctr">
              <a:spcBef>
                <a:spcPts val="400"/>
              </a:spcBef>
              <a:spcAft>
                <a:spcPts val="400"/>
              </a:spcAft>
            </a:pPr>
            <a:r>
              <a:rPr lang="nl-NL" sz="2400" dirty="0">
                <a:effectLst/>
                <a:ea typeface="Aptos" panose="020B0004020202020204" pitchFamily="34" charset="0"/>
                <a:cs typeface="Times New Roman" panose="02020603050405020304" pitchFamily="18" charset="0"/>
              </a:rPr>
              <a:t>36%</a:t>
            </a:r>
          </a:p>
        </p:txBody>
      </p:sp>
      <p:sp>
        <p:nvSpPr>
          <p:cNvPr id="4" name="Linkeraccolade 3">
            <a:extLst>
              <a:ext uri="{FF2B5EF4-FFF2-40B4-BE49-F238E27FC236}">
                <a16:creationId xmlns:a16="http://schemas.microsoft.com/office/drawing/2014/main" id="{51E85F40-3F32-00CF-F5C3-46D86E7573E2}"/>
              </a:ext>
            </a:extLst>
          </p:cNvPr>
          <p:cNvSpPr/>
          <p:nvPr/>
        </p:nvSpPr>
        <p:spPr>
          <a:xfrm rot="16200000">
            <a:off x="3890852" y="4457372"/>
            <a:ext cx="167085" cy="2098854"/>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5" name="Tekstvak 4">
            <a:extLst>
              <a:ext uri="{FF2B5EF4-FFF2-40B4-BE49-F238E27FC236}">
                <a16:creationId xmlns:a16="http://schemas.microsoft.com/office/drawing/2014/main" id="{60F5BDE8-AAAD-A4E2-BEA0-419417166515}"/>
              </a:ext>
            </a:extLst>
          </p:cNvPr>
          <p:cNvSpPr txBox="1"/>
          <p:nvPr/>
        </p:nvSpPr>
        <p:spPr>
          <a:xfrm>
            <a:off x="3308705" y="4967477"/>
            <a:ext cx="1497494" cy="1646784"/>
          </a:xfrm>
          <a:prstGeom prst="rect">
            <a:avLst/>
          </a:prstGeom>
          <a:noFill/>
        </p:spPr>
        <p:txBody>
          <a:bodyPr wrap="none" lIns="0" tIns="0" rIns="0" bIns="0" rtlCol="0" anchor="ctr">
            <a:noAutofit/>
          </a:bodyPr>
          <a:lstStyle/>
          <a:p>
            <a:pPr algn="ctr">
              <a:spcBef>
                <a:spcPts val="400"/>
              </a:spcBef>
              <a:spcAft>
                <a:spcPts val="400"/>
              </a:spcAft>
            </a:pPr>
            <a:r>
              <a:rPr lang="nl-NL" sz="2400" dirty="0">
                <a:effectLst/>
                <a:ea typeface="Aptos" panose="020B0004020202020204" pitchFamily="34" charset="0"/>
                <a:cs typeface="Times New Roman" panose="02020603050405020304" pitchFamily="18" charset="0"/>
              </a:rPr>
              <a:t>37%</a:t>
            </a:r>
          </a:p>
        </p:txBody>
      </p:sp>
    </p:spTree>
    <p:extLst>
      <p:ext uri="{BB962C8B-B14F-4D97-AF65-F5344CB8AC3E}">
        <p14:creationId xmlns:p14="http://schemas.microsoft.com/office/powerpoint/2010/main" val="1971165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4E1454-73E0-2F65-D3D2-726CB1A28104}"/>
            </a:ext>
          </a:extLst>
        </p:cNvPr>
        <p:cNvGrpSpPr/>
        <p:nvPr/>
      </p:nvGrpSpPr>
      <p:grpSpPr>
        <a:xfrm>
          <a:off x="0" y="0"/>
          <a:ext cx="0" cy="0"/>
          <a:chOff x="0" y="0"/>
          <a:chExt cx="0" cy="0"/>
        </a:xfrm>
      </p:grpSpPr>
      <p:sp>
        <p:nvSpPr>
          <p:cNvPr id="2" name="Tijdelijke aanduiding voor afbeelding 1">
            <a:extLst>
              <a:ext uri="{FF2B5EF4-FFF2-40B4-BE49-F238E27FC236}">
                <a16:creationId xmlns:a16="http://schemas.microsoft.com/office/drawing/2014/main" id="{5B506469-2642-40DB-4F8C-F753B7AD0290}"/>
              </a:ext>
            </a:extLst>
          </p:cNvPr>
          <p:cNvSpPr>
            <a:spLocks noGrp="1"/>
          </p:cNvSpPr>
          <p:nvPr>
            <p:ph type="pic" sz="quarter" idx="14"/>
          </p:nvPr>
        </p:nvSpPr>
        <p:spPr/>
        <p:txBody>
          <a:bodyPr/>
          <a:lstStyle/>
          <a:p>
            <a:endParaRPr lang="nl-NL"/>
          </a:p>
        </p:txBody>
      </p:sp>
      <p:sp>
        <p:nvSpPr>
          <p:cNvPr id="9" name="Rechthoek 8">
            <a:extLst>
              <a:ext uri="{FF2B5EF4-FFF2-40B4-BE49-F238E27FC236}">
                <a16:creationId xmlns:a16="http://schemas.microsoft.com/office/drawing/2014/main" id="{9704B0B1-13C0-01BA-8B5F-78A02C4F0E71}"/>
              </a:ext>
            </a:extLst>
          </p:cNvPr>
          <p:cNvSpPr/>
          <p:nvPr/>
        </p:nvSpPr>
        <p:spPr>
          <a:xfrm>
            <a:off x="0" y="0"/>
            <a:ext cx="1219200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91440" rIns="91440" bIns="91440" rtlCol="0" anchor="t"/>
          <a:lstStyle/>
          <a:p>
            <a:pPr algn="l">
              <a:spcBef>
                <a:spcPts val="400"/>
              </a:spcBef>
              <a:spcAft>
                <a:spcPts val="400"/>
              </a:spcAft>
            </a:pPr>
            <a:endParaRPr lang="nl-NL" sz="1200" dirty="0" err="1">
              <a:solidFill>
                <a:schemeClr val="tx1"/>
              </a:solidFill>
            </a:endParaRPr>
          </a:p>
        </p:txBody>
      </p:sp>
      <p:sp>
        <p:nvSpPr>
          <p:cNvPr id="3" name="Tijdelijke aanduiding voor tekst 2">
            <a:extLst>
              <a:ext uri="{FF2B5EF4-FFF2-40B4-BE49-F238E27FC236}">
                <a16:creationId xmlns:a16="http://schemas.microsoft.com/office/drawing/2014/main" id="{46FB2DA4-D140-2D8F-8EB9-5C316628EB9D}"/>
              </a:ext>
            </a:extLst>
          </p:cNvPr>
          <p:cNvSpPr>
            <a:spLocks noGrp="1"/>
          </p:cNvSpPr>
          <p:nvPr>
            <p:ph type="body" sz="quarter" idx="18"/>
          </p:nvPr>
        </p:nvSpPr>
        <p:spPr/>
        <p:txBody>
          <a:bodyPr/>
          <a:lstStyle/>
          <a:p>
            <a:endParaRPr lang="nl-NL" dirty="0"/>
          </a:p>
        </p:txBody>
      </p:sp>
      <p:sp>
        <p:nvSpPr>
          <p:cNvPr id="4" name="Tijdelijke aanduiding voor tekst 3">
            <a:extLst>
              <a:ext uri="{FF2B5EF4-FFF2-40B4-BE49-F238E27FC236}">
                <a16:creationId xmlns:a16="http://schemas.microsoft.com/office/drawing/2014/main" id="{F3229B13-EAB7-872F-6EBA-29C4B095706C}"/>
              </a:ext>
            </a:extLst>
          </p:cNvPr>
          <p:cNvSpPr>
            <a:spLocks noGrp="1"/>
          </p:cNvSpPr>
          <p:nvPr>
            <p:ph type="body" sz="quarter" idx="16"/>
          </p:nvPr>
        </p:nvSpPr>
        <p:spPr/>
        <p:txBody>
          <a:bodyPr/>
          <a:lstStyle/>
          <a:p>
            <a:endParaRPr lang="nl-NL"/>
          </a:p>
        </p:txBody>
      </p:sp>
      <p:sp>
        <p:nvSpPr>
          <p:cNvPr id="5" name="Tijdelijke aanduiding voor tekst 4">
            <a:extLst>
              <a:ext uri="{FF2B5EF4-FFF2-40B4-BE49-F238E27FC236}">
                <a16:creationId xmlns:a16="http://schemas.microsoft.com/office/drawing/2014/main" id="{5C9C4500-EFAB-7728-38C0-56C6DC511808}"/>
              </a:ext>
            </a:extLst>
          </p:cNvPr>
          <p:cNvSpPr>
            <a:spLocks noGrp="1"/>
          </p:cNvSpPr>
          <p:nvPr>
            <p:ph type="body" sz="quarter" idx="17"/>
          </p:nvPr>
        </p:nvSpPr>
        <p:spPr/>
        <p:txBody>
          <a:bodyPr/>
          <a:lstStyle/>
          <a:p>
            <a:endParaRPr lang="nl-NL" dirty="0"/>
          </a:p>
        </p:txBody>
      </p:sp>
      <p:sp>
        <p:nvSpPr>
          <p:cNvPr id="6" name="Titel 5">
            <a:extLst>
              <a:ext uri="{FF2B5EF4-FFF2-40B4-BE49-F238E27FC236}">
                <a16:creationId xmlns:a16="http://schemas.microsoft.com/office/drawing/2014/main" id="{A8EB37C7-978B-65B5-1EB6-A944F2739739}"/>
              </a:ext>
            </a:extLst>
          </p:cNvPr>
          <p:cNvSpPr>
            <a:spLocks noGrp="1"/>
          </p:cNvSpPr>
          <p:nvPr>
            <p:ph type="title"/>
          </p:nvPr>
        </p:nvSpPr>
        <p:spPr>
          <a:xfrm>
            <a:off x="1568017" y="2850764"/>
            <a:ext cx="8453959" cy="898787"/>
          </a:xfrm>
        </p:spPr>
        <p:txBody>
          <a:bodyPr/>
          <a:lstStyle/>
          <a:p>
            <a:r>
              <a:rPr lang="nl-NL" dirty="0"/>
              <a:t>Conclusie: </a:t>
            </a:r>
            <a:r>
              <a:rPr lang="nl-NL" dirty="0" err="1"/>
              <a:t>work</a:t>
            </a:r>
            <a:r>
              <a:rPr lang="nl-NL" dirty="0"/>
              <a:t> in </a:t>
            </a:r>
            <a:r>
              <a:rPr lang="nl-NL" dirty="0" err="1"/>
              <a:t>progress</a:t>
            </a:r>
            <a:endParaRPr lang="nl-NL" dirty="0"/>
          </a:p>
        </p:txBody>
      </p:sp>
    </p:spTree>
    <p:extLst>
      <p:ext uri="{BB962C8B-B14F-4D97-AF65-F5344CB8AC3E}">
        <p14:creationId xmlns:p14="http://schemas.microsoft.com/office/powerpoint/2010/main" val="15496465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322A33-0EC4-C08E-A159-5E2F14876A57}"/>
            </a:ext>
          </a:extLst>
        </p:cNvPr>
        <p:cNvGrpSpPr/>
        <p:nvPr/>
      </p:nvGrpSpPr>
      <p:grpSpPr>
        <a:xfrm>
          <a:off x="0" y="0"/>
          <a:ext cx="0" cy="0"/>
          <a:chOff x="0" y="0"/>
          <a:chExt cx="0" cy="0"/>
        </a:xfrm>
      </p:grpSpPr>
      <p:sp>
        <p:nvSpPr>
          <p:cNvPr id="2" name="Tijdelijke aanduiding voor afbeelding 1">
            <a:extLst>
              <a:ext uri="{FF2B5EF4-FFF2-40B4-BE49-F238E27FC236}">
                <a16:creationId xmlns:a16="http://schemas.microsoft.com/office/drawing/2014/main" id="{E62B4AE2-EBFA-2DCB-5D80-ABFA9EB0C434}"/>
              </a:ext>
            </a:extLst>
          </p:cNvPr>
          <p:cNvSpPr>
            <a:spLocks noGrp="1"/>
          </p:cNvSpPr>
          <p:nvPr>
            <p:ph type="pic" sz="quarter" idx="14"/>
          </p:nvPr>
        </p:nvSpPr>
        <p:spPr/>
        <p:txBody>
          <a:bodyPr/>
          <a:lstStyle/>
          <a:p>
            <a:endParaRPr lang="nl-NL"/>
          </a:p>
        </p:txBody>
      </p:sp>
      <p:sp>
        <p:nvSpPr>
          <p:cNvPr id="9" name="Rechthoek 8">
            <a:extLst>
              <a:ext uri="{FF2B5EF4-FFF2-40B4-BE49-F238E27FC236}">
                <a16:creationId xmlns:a16="http://schemas.microsoft.com/office/drawing/2014/main" id="{117B2293-3560-7101-0EB2-18D903E99E49}"/>
              </a:ext>
            </a:extLst>
          </p:cNvPr>
          <p:cNvSpPr/>
          <p:nvPr/>
        </p:nvSpPr>
        <p:spPr>
          <a:xfrm>
            <a:off x="0" y="0"/>
            <a:ext cx="1219200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91440" rIns="91440" bIns="91440" rtlCol="0" anchor="t"/>
          <a:lstStyle/>
          <a:p>
            <a:pPr algn="l">
              <a:spcBef>
                <a:spcPts val="400"/>
              </a:spcBef>
              <a:spcAft>
                <a:spcPts val="400"/>
              </a:spcAft>
            </a:pPr>
            <a:endParaRPr lang="nl-NL" sz="1200" dirty="0" err="1">
              <a:solidFill>
                <a:schemeClr val="tx1"/>
              </a:solidFill>
              <a:highlight>
                <a:srgbClr val="FFFF00"/>
              </a:highlight>
            </a:endParaRPr>
          </a:p>
        </p:txBody>
      </p:sp>
      <p:sp>
        <p:nvSpPr>
          <p:cNvPr id="3" name="Tijdelijke aanduiding voor tekst 2">
            <a:extLst>
              <a:ext uri="{FF2B5EF4-FFF2-40B4-BE49-F238E27FC236}">
                <a16:creationId xmlns:a16="http://schemas.microsoft.com/office/drawing/2014/main" id="{E3FD93F0-2E53-913B-34F0-EAF2C7C1BA00}"/>
              </a:ext>
            </a:extLst>
          </p:cNvPr>
          <p:cNvSpPr>
            <a:spLocks noGrp="1"/>
          </p:cNvSpPr>
          <p:nvPr>
            <p:ph type="body" sz="quarter" idx="18"/>
          </p:nvPr>
        </p:nvSpPr>
        <p:spPr/>
        <p:txBody>
          <a:bodyPr/>
          <a:lstStyle/>
          <a:p>
            <a:endParaRPr lang="nl-NL" dirty="0"/>
          </a:p>
        </p:txBody>
      </p:sp>
      <p:sp>
        <p:nvSpPr>
          <p:cNvPr id="4" name="Tijdelijke aanduiding voor tekst 3">
            <a:extLst>
              <a:ext uri="{FF2B5EF4-FFF2-40B4-BE49-F238E27FC236}">
                <a16:creationId xmlns:a16="http://schemas.microsoft.com/office/drawing/2014/main" id="{58BD6A58-EB1B-0B36-52A8-8A39037C2794}"/>
              </a:ext>
            </a:extLst>
          </p:cNvPr>
          <p:cNvSpPr>
            <a:spLocks noGrp="1"/>
          </p:cNvSpPr>
          <p:nvPr>
            <p:ph type="body" sz="quarter" idx="16"/>
          </p:nvPr>
        </p:nvSpPr>
        <p:spPr/>
        <p:txBody>
          <a:bodyPr/>
          <a:lstStyle/>
          <a:p>
            <a:endParaRPr lang="nl-NL"/>
          </a:p>
        </p:txBody>
      </p:sp>
      <p:sp>
        <p:nvSpPr>
          <p:cNvPr id="5" name="Tijdelijke aanduiding voor tekst 4">
            <a:extLst>
              <a:ext uri="{FF2B5EF4-FFF2-40B4-BE49-F238E27FC236}">
                <a16:creationId xmlns:a16="http://schemas.microsoft.com/office/drawing/2014/main" id="{7FBE534F-2B8D-EEDC-8ECB-823634EC12D9}"/>
              </a:ext>
            </a:extLst>
          </p:cNvPr>
          <p:cNvSpPr>
            <a:spLocks noGrp="1"/>
          </p:cNvSpPr>
          <p:nvPr>
            <p:ph type="body" sz="quarter" idx="17"/>
          </p:nvPr>
        </p:nvSpPr>
        <p:spPr/>
        <p:txBody>
          <a:bodyPr/>
          <a:lstStyle/>
          <a:p>
            <a:endParaRPr lang="nl-NL" dirty="0"/>
          </a:p>
        </p:txBody>
      </p:sp>
      <p:sp>
        <p:nvSpPr>
          <p:cNvPr id="6" name="Titel 5">
            <a:extLst>
              <a:ext uri="{FF2B5EF4-FFF2-40B4-BE49-F238E27FC236}">
                <a16:creationId xmlns:a16="http://schemas.microsoft.com/office/drawing/2014/main" id="{E8033995-8BFB-464B-97CA-2760827FC539}"/>
              </a:ext>
            </a:extLst>
          </p:cNvPr>
          <p:cNvSpPr>
            <a:spLocks noGrp="1"/>
          </p:cNvSpPr>
          <p:nvPr>
            <p:ph type="title"/>
          </p:nvPr>
        </p:nvSpPr>
        <p:spPr>
          <a:xfrm>
            <a:off x="526035" y="848515"/>
            <a:ext cx="6452282" cy="898787"/>
          </a:xfrm>
        </p:spPr>
        <p:txBody>
          <a:bodyPr/>
          <a:lstStyle/>
          <a:p>
            <a:r>
              <a:rPr lang="nl-NL" sz="3200" dirty="0"/>
              <a:t>Mede mogelijk gemaakt dankzij:</a:t>
            </a:r>
          </a:p>
        </p:txBody>
      </p:sp>
      <p:sp>
        <p:nvSpPr>
          <p:cNvPr id="8" name="Tekstvak 7">
            <a:extLst>
              <a:ext uri="{FF2B5EF4-FFF2-40B4-BE49-F238E27FC236}">
                <a16:creationId xmlns:a16="http://schemas.microsoft.com/office/drawing/2014/main" id="{D6AAFB4B-1C69-A4AE-B031-D82EA2102098}"/>
              </a:ext>
            </a:extLst>
          </p:cNvPr>
          <p:cNvSpPr txBox="1"/>
          <p:nvPr/>
        </p:nvSpPr>
        <p:spPr>
          <a:xfrm>
            <a:off x="526035" y="2185094"/>
            <a:ext cx="7607670" cy="4101406"/>
          </a:xfrm>
          <a:prstGeom prst="rect">
            <a:avLst/>
          </a:prstGeom>
          <a:noFill/>
        </p:spPr>
        <p:txBody>
          <a:bodyPr wrap="square" lIns="0" tIns="0" rIns="0" bIns="0" numCol="2" rtlCol="0">
            <a:noAutofit/>
          </a:bodyPr>
          <a:lstStyle/>
          <a:p>
            <a:pPr marL="171450" indent="-171450" algn="l">
              <a:spcBef>
                <a:spcPts val="400"/>
              </a:spcBef>
              <a:spcAft>
                <a:spcPts val="400"/>
              </a:spcAft>
              <a:buFont typeface="Arial" panose="020B0604020202020204" pitchFamily="34" charset="0"/>
              <a:buChar char="•"/>
            </a:pPr>
            <a:r>
              <a:rPr lang="nl-NL" sz="1600" dirty="0">
                <a:solidFill>
                  <a:schemeClr val="bg1"/>
                </a:solidFill>
                <a:effectLst/>
                <a:ea typeface="Aptos" panose="020B0004020202020204" pitchFamily="34" charset="0"/>
                <a:cs typeface="Times New Roman" panose="02020603050405020304" pitchFamily="18" charset="0"/>
              </a:rPr>
              <a:t>ASSA ABLOY Nederland B.V.</a:t>
            </a:r>
          </a:p>
          <a:p>
            <a:pPr marL="171450" indent="-171450" algn="l">
              <a:spcBef>
                <a:spcPts val="400"/>
              </a:spcBef>
              <a:spcAft>
                <a:spcPts val="400"/>
              </a:spcAft>
              <a:buFont typeface="Arial" panose="020B0604020202020204" pitchFamily="34" charset="0"/>
              <a:buChar char="•"/>
            </a:pPr>
            <a:r>
              <a:rPr lang="nl-NL" sz="1600" dirty="0" err="1">
                <a:solidFill>
                  <a:schemeClr val="bg1"/>
                </a:solidFill>
                <a:ea typeface="Aptos" panose="020B0004020202020204" pitchFamily="34" charset="0"/>
                <a:cs typeface="Times New Roman" panose="02020603050405020304" pitchFamily="18" charset="0"/>
              </a:rPr>
              <a:t>Aritech</a:t>
            </a:r>
            <a:r>
              <a:rPr lang="nl-NL" sz="1600" dirty="0">
                <a:solidFill>
                  <a:schemeClr val="bg1"/>
                </a:solidFill>
                <a:ea typeface="Aptos" panose="020B0004020202020204" pitchFamily="34" charset="0"/>
                <a:cs typeface="Times New Roman" panose="02020603050405020304" pitchFamily="18" charset="0"/>
              </a:rPr>
              <a:t> (Kidde Global)</a:t>
            </a:r>
          </a:p>
          <a:p>
            <a:pPr marL="171450" indent="-171450" algn="l">
              <a:spcBef>
                <a:spcPts val="400"/>
              </a:spcBef>
              <a:spcAft>
                <a:spcPts val="400"/>
              </a:spcAft>
              <a:buFont typeface="Arial" panose="020B0604020202020204" pitchFamily="34" charset="0"/>
              <a:buChar char="•"/>
            </a:pPr>
            <a:r>
              <a:rPr lang="nl-NL" sz="1600" dirty="0" err="1">
                <a:solidFill>
                  <a:schemeClr val="bg1"/>
                </a:solidFill>
                <a:ea typeface="Aptos" panose="020B0004020202020204" pitchFamily="34" charset="0"/>
                <a:cs typeface="Times New Roman" panose="02020603050405020304" pitchFamily="18" charset="0"/>
              </a:rPr>
              <a:t>d</a:t>
            </a:r>
            <a:r>
              <a:rPr lang="nl-NL" sz="1600" dirty="0" err="1">
                <a:solidFill>
                  <a:schemeClr val="bg1"/>
                </a:solidFill>
                <a:effectLst/>
                <a:ea typeface="Aptos" panose="020B0004020202020204" pitchFamily="34" charset="0"/>
                <a:cs typeface="Times New Roman" panose="02020603050405020304" pitchFamily="18" charset="0"/>
              </a:rPr>
              <a:t>ormakaba</a:t>
            </a:r>
            <a:endParaRPr lang="nl-NL" sz="1600" dirty="0">
              <a:solidFill>
                <a:schemeClr val="bg1"/>
              </a:solidFill>
              <a:effectLst/>
              <a:ea typeface="Aptos" panose="020B0004020202020204" pitchFamily="34" charset="0"/>
              <a:cs typeface="Times New Roman" panose="02020603050405020304" pitchFamily="18" charset="0"/>
            </a:endParaRPr>
          </a:p>
          <a:p>
            <a:pPr marL="171450" indent="-171450" algn="l">
              <a:spcBef>
                <a:spcPts val="400"/>
              </a:spcBef>
              <a:spcAft>
                <a:spcPts val="400"/>
              </a:spcAft>
              <a:buFont typeface="Arial" panose="020B0604020202020204" pitchFamily="34" charset="0"/>
              <a:buChar char="•"/>
            </a:pPr>
            <a:r>
              <a:rPr lang="nl-NL" sz="1600" dirty="0">
                <a:solidFill>
                  <a:schemeClr val="bg1"/>
                </a:solidFill>
                <a:ea typeface="Aptos" panose="020B0004020202020204" pitchFamily="34" charset="0"/>
                <a:cs typeface="Times New Roman" panose="02020603050405020304" pitchFamily="18" charset="0"/>
              </a:rPr>
              <a:t>CETEQ</a:t>
            </a:r>
          </a:p>
          <a:p>
            <a:pPr marL="171450" indent="-171450" algn="l">
              <a:spcBef>
                <a:spcPts val="400"/>
              </a:spcBef>
              <a:spcAft>
                <a:spcPts val="400"/>
              </a:spcAft>
              <a:buFont typeface="Arial" panose="020B0604020202020204" pitchFamily="34" charset="0"/>
              <a:buChar char="•"/>
            </a:pPr>
            <a:r>
              <a:rPr lang="nl-NL" sz="1600" dirty="0">
                <a:solidFill>
                  <a:schemeClr val="bg1"/>
                </a:solidFill>
                <a:ea typeface="Aptos" panose="020B0004020202020204" pitchFamily="34" charset="0"/>
                <a:cs typeface="Times New Roman" panose="02020603050405020304" pitchFamily="18" charset="0"/>
              </a:rPr>
              <a:t>EAL B.V.</a:t>
            </a:r>
          </a:p>
          <a:p>
            <a:pPr marL="171450" indent="-171450" algn="l">
              <a:spcBef>
                <a:spcPts val="400"/>
              </a:spcBef>
              <a:spcAft>
                <a:spcPts val="400"/>
              </a:spcAft>
              <a:buFont typeface="Arial" panose="020B0604020202020204" pitchFamily="34" charset="0"/>
              <a:buChar char="•"/>
            </a:pPr>
            <a:r>
              <a:rPr lang="nl-NL" sz="1600" dirty="0" err="1">
                <a:solidFill>
                  <a:schemeClr val="bg1"/>
                </a:solidFill>
                <a:effectLst/>
                <a:ea typeface="Aptos" panose="020B0004020202020204" pitchFamily="34" charset="0"/>
                <a:cs typeface="Times New Roman" panose="02020603050405020304" pitchFamily="18" charset="0"/>
              </a:rPr>
              <a:t>Explicate</a:t>
            </a:r>
            <a:r>
              <a:rPr lang="nl-NL" sz="1600" dirty="0">
                <a:solidFill>
                  <a:schemeClr val="bg1"/>
                </a:solidFill>
                <a:effectLst/>
                <a:ea typeface="Aptos" panose="020B0004020202020204" pitchFamily="34" charset="0"/>
                <a:cs typeface="Times New Roman" panose="02020603050405020304" pitchFamily="18" charset="0"/>
              </a:rPr>
              <a:t> BV</a:t>
            </a:r>
          </a:p>
          <a:p>
            <a:pPr marL="171450" indent="-171450" algn="l">
              <a:spcBef>
                <a:spcPts val="400"/>
              </a:spcBef>
              <a:spcAft>
                <a:spcPts val="400"/>
              </a:spcAft>
              <a:buFont typeface="Arial" panose="020B0604020202020204" pitchFamily="34" charset="0"/>
              <a:buChar char="•"/>
            </a:pPr>
            <a:r>
              <a:rPr lang="nl-NL" sz="1600" dirty="0" err="1">
                <a:solidFill>
                  <a:schemeClr val="bg1"/>
                </a:solidFill>
                <a:effectLst/>
                <a:ea typeface="Aptos" panose="020B0004020202020204" pitchFamily="34" charset="0"/>
                <a:cs typeface="Times New Roman" panose="02020603050405020304" pitchFamily="18" charset="0"/>
              </a:rPr>
              <a:t>Nedap</a:t>
            </a:r>
            <a:r>
              <a:rPr lang="nl-NL" sz="1600" dirty="0">
                <a:solidFill>
                  <a:schemeClr val="bg1"/>
                </a:solidFill>
                <a:effectLst/>
                <a:ea typeface="Aptos" panose="020B0004020202020204" pitchFamily="34" charset="0"/>
                <a:cs typeface="Times New Roman" panose="02020603050405020304" pitchFamily="18" charset="0"/>
              </a:rPr>
              <a:t> Security </a:t>
            </a:r>
            <a:r>
              <a:rPr lang="nl-NL" sz="1600" dirty="0" err="1">
                <a:solidFill>
                  <a:schemeClr val="bg1"/>
                </a:solidFill>
                <a:effectLst/>
                <a:ea typeface="Aptos" panose="020B0004020202020204" pitchFamily="34" charset="0"/>
                <a:cs typeface="Times New Roman" panose="02020603050405020304" pitchFamily="18" charset="0"/>
              </a:rPr>
              <a:t>Mamagement</a:t>
            </a:r>
            <a:endParaRPr lang="nl-NL" sz="1600" dirty="0">
              <a:solidFill>
                <a:schemeClr val="bg1"/>
              </a:solidFill>
              <a:effectLst/>
              <a:ea typeface="Aptos" panose="020B0004020202020204" pitchFamily="34" charset="0"/>
              <a:cs typeface="Times New Roman" panose="02020603050405020304" pitchFamily="18" charset="0"/>
            </a:endParaRPr>
          </a:p>
          <a:p>
            <a:pPr marL="171450" indent="-171450" algn="l">
              <a:spcBef>
                <a:spcPts val="400"/>
              </a:spcBef>
              <a:spcAft>
                <a:spcPts val="400"/>
              </a:spcAft>
              <a:buFont typeface="Arial" panose="020B0604020202020204" pitchFamily="34" charset="0"/>
              <a:buChar char="•"/>
            </a:pPr>
            <a:r>
              <a:rPr lang="nl-NL" sz="1600" dirty="0" err="1">
                <a:solidFill>
                  <a:schemeClr val="bg1"/>
                </a:solidFill>
                <a:effectLst/>
                <a:ea typeface="Aptos" panose="020B0004020202020204" pitchFamily="34" charset="0"/>
                <a:cs typeface="Times New Roman" panose="02020603050405020304" pitchFamily="18" charset="0"/>
              </a:rPr>
              <a:t>Nsecure</a:t>
            </a:r>
            <a:endParaRPr lang="nl-NL" sz="1600" dirty="0">
              <a:solidFill>
                <a:schemeClr val="bg1"/>
              </a:solidFill>
              <a:effectLst/>
              <a:ea typeface="Aptos" panose="020B0004020202020204" pitchFamily="34" charset="0"/>
              <a:cs typeface="Times New Roman" panose="02020603050405020304" pitchFamily="18" charset="0"/>
            </a:endParaRPr>
          </a:p>
          <a:p>
            <a:pPr marL="171450" indent="-171450" algn="l">
              <a:spcBef>
                <a:spcPts val="400"/>
              </a:spcBef>
              <a:spcAft>
                <a:spcPts val="400"/>
              </a:spcAft>
              <a:buFont typeface="Arial" panose="020B0604020202020204" pitchFamily="34" charset="0"/>
              <a:buChar char="•"/>
            </a:pPr>
            <a:r>
              <a:rPr lang="nl-NL" sz="1600" dirty="0">
                <a:solidFill>
                  <a:schemeClr val="bg1"/>
                </a:solidFill>
                <a:ea typeface="Aptos" panose="020B0004020202020204" pitchFamily="34" charset="0"/>
                <a:cs typeface="Times New Roman" panose="02020603050405020304" pitchFamily="18" charset="0"/>
              </a:rPr>
              <a:t>Salto Systems</a:t>
            </a:r>
          </a:p>
          <a:p>
            <a:pPr marL="171450" indent="-171450" algn="l">
              <a:spcBef>
                <a:spcPts val="400"/>
              </a:spcBef>
              <a:spcAft>
                <a:spcPts val="400"/>
              </a:spcAft>
              <a:buFont typeface="Arial" panose="020B0604020202020204" pitchFamily="34" charset="0"/>
              <a:buChar char="•"/>
            </a:pPr>
            <a:r>
              <a:rPr lang="nl-NL" sz="1600" dirty="0">
                <a:solidFill>
                  <a:schemeClr val="bg1"/>
                </a:solidFill>
                <a:ea typeface="Aptos" panose="020B0004020202020204" pitchFamily="34" charset="0"/>
                <a:cs typeface="Times New Roman" panose="02020603050405020304" pitchFamily="18" charset="0"/>
              </a:rPr>
              <a:t>Siemens Nederland N.V.</a:t>
            </a:r>
          </a:p>
          <a:p>
            <a:pPr marL="171450" indent="-171450" algn="l">
              <a:spcBef>
                <a:spcPts val="400"/>
              </a:spcBef>
              <a:spcAft>
                <a:spcPts val="400"/>
              </a:spcAft>
              <a:buFont typeface="Arial" panose="020B0604020202020204" pitchFamily="34" charset="0"/>
              <a:buChar char="•"/>
            </a:pPr>
            <a:r>
              <a:rPr lang="nl-NL" sz="1600" dirty="0" err="1">
                <a:solidFill>
                  <a:schemeClr val="bg1"/>
                </a:solidFill>
                <a:ea typeface="Aptos" panose="020B0004020202020204" pitchFamily="34" charset="0"/>
                <a:cs typeface="Times New Roman" panose="02020603050405020304" pitchFamily="18" charset="0"/>
              </a:rPr>
              <a:t>Synguard</a:t>
            </a:r>
            <a:endParaRPr lang="nl-NL" sz="1600" dirty="0">
              <a:solidFill>
                <a:schemeClr val="bg1"/>
              </a:solidFill>
              <a:ea typeface="Aptos" panose="020B0004020202020204" pitchFamily="34" charset="0"/>
              <a:cs typeface="Times New Roman" panose="02020603050405020304" pitchFamily="18" charset="0"/>
            </a:endParaRPr>
          </a:p>
          <a:p>
            <a:pPr marL="171450" indent="-171450" algn="l">
              <a:spcBef>
                <a:spcPts val="400"/>
              </a:spcBef>
              <a:spcAft>
                <a:spcPts val="400"/>
              </a:spcAft>
              <a:buFont typeface="Arial" panose="020B0604020202020204" pitchFamily="34" charset="0"/>
              <a:buChar char="•"/>
            </a:pPr>
            <a:r>
              <a:rPr lang="nl-NL" sz="1600" dirty="0" err="1">
                <a:solidFill>
                  <a:schemeClr val="bg1"/>
                </a:solidFill>
                <a:ea typeface="Aptos" panose="020B0004020202020204" pitchFamily="34" charset="0"/>
                <a:cs typeface="Times New Roman" panose="02020603050405020304" pitchFamily="18" charset="0"/>
              </a:rPr>
              <a:t>Winkhaus</a:t>
            </a:r>
            <a:r>
              <a:rPr lang="nl-NL" sz="1600" dirty="0">
                <a:solidFill>
                  <a:schemeClr val="bg1"/>
                </a:solidFill>
                <a:ea typeface="Aptos" panose="020B0004020202020204" pitchFamily="34" charset="0"/>
                <a:cs typeface="Times New Roman" panose="02020603050405020304" pitchFamily="18" charset="0"/>
              </a:rPr>
              <a:t> Nederland</a:t>
            </a:r>
          </a:p>
          <a:p>
            <a:pPr marL="171450" indent="-171450" algn="l">
              <a:spcBef>
                <a:spcPts val="400"/>
              </a:spcBef>
              <a:spcAft>
                <a:spcPts val="400"/>
              </a:spcAft>
              <a:buFont typeface="Arial" panose="020B0604020202020204" pitchFamily="34" charset="0"/>
              <a:buChar char="•"/>
            </a:pPr>
            <a:r>
              <a:rPr lang="nl-NL" sz="1600" dirty="0">
                <a:solidFill>
                  <a:schemeClr val="bg1"/>
                </a:solidFill>
                <a:ea typeface="Aptos" panose="020B0004020202020204" pitchFamily="34" charset="0"/>
                <a:cs typeface="Times New Roman" panose="02020603050405020304" pitchFamily="18" charset="0"/>
              </a:rPr>
              <a:t>VEB</a:t>
            </a:r>
          </a:p>
          <a:p>
            <a:pPr marL="171450" indent="-171450" algn="l">
              <a:spcBef>
                <a:spcPts val="400"/>
              </a:spcBef>
              <a:spcAft>
                <a:spcPts val="400"/>
              </a:spcAft>
              <a:buFont typeface="Arial" panose="020B0604020202020204" pitchFamily="34" charset="0"/>
              <a:buChar char="•"/>
            </a:pPr>
            <a:r>
              <a:rPr lang="nl-NL" sz="1600" dirty="0">
                <a:solidFill>
                  <a:schemeClr val="bg1"/>
                </a:solidFill>
                <a:ea typeface="Aptos" panose="020B0004020202020204" pitchFamily="34" charset="0"/>
                <a:cs typeface="Times New Roman" panose="02020603050405020304" pitchFamily="18" charset="0"/>
              </a:rPr>
              <a:t>Techniek Nederland</a:t>
            </a:r>
          </a:p>
          <a:p>
            <a:pPr marL="171450" indent="-171450" algn="l">
              <a:spcBef>
                <a:spcPts val="400"/>
              </a:spcBef>
              <a:spcAft>
                <a:spcPts val="400"/>
              </a:spcAft>
              <a:buFont typeface="Arial" panose="020B0604020202020204" pitchFamily="34" charset="0"/>
              <a:buChar char="•"/>
            </a:pPr>
            <a:r>
              <a:rPr lang="nl-NL" sz="1600" dirty="0">
                <a:solidFill>
                  <a:schemeClr val="bg1"/>
                </a:solidFill>
                <a:ea typeface="Aptos" panose="020B0004020202020204" pitchFamily="34" charset="0"/>
                <a:cs typeface="Times New Roman" panose="02020603050405020304" pitchFamily="18" charset="0"/>
              </a:rPr>
              <a:t>Federatie Veilig Nederland</a:t>
            </a:r>
          </a:p>
          <a:p>
            <a:pPr marL="171450" indent="-171450" algn="l">
              <a:spcBef>
                <a:spcPts val="400"/>
              </a:spcBef>
              <a:spcAft>
                <a:spcPts val="400"/>
              </a:spcAft>
              <a:buFont typeface="Arial" panose="020B0604020202020204" pitchFamily="34" charset="0"/>
              <a:buChar char="•"/>
            </a:pPr>
            <a:endParaRPr lang="nl-NL" sz="1600" dirty="0">
              <a:solidFill>
                <a:schemeClr val="bg1"/>
              </a:solidFill>
              <a:ea typeface="Aptos" panose="020B0004020202020204" pitchFamily="34" charset="0"/>
              <a:cs typeface="Times New Roman" panose="02020603050405020304" pitchFamily="18" charset="0"/>
            </a:endParaRPr>
          </a:p>
          <a:p>
            <a:pPr marL="171450" indent="-171450" algn="l">
              <a:spcBef>
                <a:spcPts val="400"/>
              </a:spcBef>
              <a:spcAft>
                <a:spcPts val="400"/>
              </a:spcAft>
              <a:buFont typeface="Arial" panose="020B0604020202020204" pitchFamily="34" charset="0"/>
              <a:buChar char="•"/>
            </a:pPr>
            <a:endParaRPr lang="nl-NL" sz="1600" dirty="0">
              <a:solidFill>
                <a:schemeClr val="bg1"/>
              </a:solidFill>
              <a:effectLst/>
              <a:ea typeface="Aptos" panose="020B0004020202020204" pitchFamily="34" charset="0"/>
              <a:cs typeface="Times New Roman" panose="02020603050405020304" pitchFamily="18" charset="0"/>
            </a:endParaRPr>
          </a:p>
          <a:p>
            <a:pPr marL="171450" indent="-171450" algn="l">
              <a:spcBef>
                <a:spcPts val="400"/>
              </a:spcBef>
              <a:spcAft>
                <a:spcPts val="400"/>
              </a:spcAft>
              <a:buFont typeface="Arial" panose="020B0604020202020204" pitchFamily="34" charset="0"/>
              <a:buChar char="•"/>
            </a:pPr>
            <a:endParaRPr lang="nl-NL" sz="1600" dirty="0" err="1">
              <a:solidFill>
                <a:schemeClr val="bg1"/>
              </a:solidFill>
              <a:effectLst/>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5635157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87BA29AE-1791-38CA-14B2-E078DCEED839}"/>
              </a:ext>
            </a:extLst>
          </p:cNvPr>
          <p:cNvSpPr>
            <a:spLocks noGrp="1"/>
          </p:cNvSpPr>
          <p:nvPr>
            <p:ph sz="quarter" idx="21"/>
          </p:nvPr>
        </p:nvSpPr>
        <p:spPr>
          <a:xfrm>
            <a:off x="4769792" y="1922898"/>
            <a:ext cx="4318605" cy="4202799"/>
          </a:xfrm>
        </p:spPr>
        <p:txBody>
          <a:bodyPr/>
          <a:lstStyle/>
          <a:p>
            <a:endParaRPr lang="nl-NL" sz="3200" dirty="0"/>
          </a:p>
          <a:p>
            <a:r>
              <a:rPr lang="nl-NL" sz="3200" dirty="0"/>
              <a:t>Elektronische </a:t>
            </a:r>
          </a:p>
          <a:p>
            <a:r>
              <a:rPr lang="nl-NL" sz="3200" dirty="0"/>
              <a:t>toegang</a:t>
            </a:r>
          </a:p>
          <a:p>
            <a:endParaRPr lang="nl-NL" sz="3200" dirty="0"/>
          </a:p>
          <a:p>
            <a:r>
              <a:rPr lang="nl-NL" sz="3200" dirty="0"/>
              <a:t>Mobile access </a:t>
            </a:r>
          </a:p>
        </p:txBody>
      </p:sp>
      <p:sp>
        <p:nvSpPr>
          <p:cNvPr id="3" name="Tijdelijke aanduiding voor tekst 2">
            <a:extLst>
              <a:ext uri="{FF2B5EF4-FFF2-40B4-BE49-F238E27FC236}">
                <a16:creationId xmlns:a16="http://schemas.microsoft.com/office/drawing/2014/main" id="{FC2284AF-00F0-2CCB-7141-8B631499B220}"/>
              </a:ext>
            </a:extLst>
          </p:cNvPr>
          <p:cNvSpPr>
            <a:spLocks noGrp="1"/>
          </p:cNvSpPr>
          <p:nvPr>
            <p:ph type="body" sz="quarter" idx="14"/>
          </p:nvPr>
        </p:nvSpPr>
        <p:spPr>
          <a:xfrm>
            <a:off x="442912" y="732303"/>
            <a:ext cx="11306175" cy="465137"/>
          </a:xfrm>
        </p:spPr>
        <p:txBody>
          <a:bodyPr/>
          <a:lstStyle/>
          <a:p>
            <a:r>
              <a:rPr lang="nl-NL" dirty="0"/>
              <a:t>Elektronische toegang en mobile access</a:t>
            </a:r>
          </a:p>
        </p:txBody>
      </p:sp>
      <p:pic>
        <p:nvPicPr>
          <p:cNvPr id="22" name="Afbeelding 21">
            <a:extLst>
              <a:ext uri="{FF2B5EF4-FFF2-40B4-BE49-F238E27FC236}">
                <a16:creationId xmlns:a16="http://schemas.microsoft.com/office/drawing/2014/main" id="{3551F933-915D-9259-96A4-202133E7C2AF}"/>
              </a:ext>
            </a:extLst>
          </p:cNvPr>
          <p:cNvPicPr>
            <a:picLocks noChangeAspect="1"/>
          </p:cNvPicPr>
          <p:nvPr/>
        </p:nvPicPr>
        <p:blipFill>
          <a:blip r:embed="rId3"/>
          <a:stretch>
            <a:fillRect/>
          </a:stretch>
        </p:blipFill>
        <p:spPr>
          <a:xfrm>
            <a:off x="7879997" y="3998039"/>
            <a:ext cx="2416800" cy="1610193"/>
          </a:xfrm>
          <a:prstGeom prst="rect">
            <a:avLst/>
          </a:prstGeom>
        </p:spPr>
      </p:pic>
      <p:pic>
        <p:nvPicPr>
          <p:cNvPr id="41" name="Afbeelding 40" descr="Afbeelding met symbool, logo, Graphics, schermopname&#10;&#10;Door AI gegenereerde inhoud is mogelijk onjuist.">
            <a:extLst>
              <a:ext uri="{FF2B5EF4-FFF2-40B4-BE49-F238E27FC236}">
                <a16:creationId xmlns:a16="http://schemas.microsoft.com/office/drawing/2014/main" id="{96C3A7C4-7A65-E437-EA0E-3A14E78D3F0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55647" y="2400609"/>
            <a:ext cx="1204636" cy="1168735"/>
          </a:xfrm>
          <a:prstGeom prst="rect">
            <a:avLst/>
          </a:prstGeom>
        </p:spPr>
      </p:pic>
      <p:pic>
        <p:nvPicPr>
          <p:cNvPr id="43" name="Afbeelding 42" descr="Afbeelding met cirkel, ontwerp&#10;&#10;Door AI gegenereerde inhoud is mogelijk onjuist.">
            <a:extLst>
              <a:ext uri="{FF2B5EF4-FFF2-40B4-BE49-F238E27FC236}">
                <a16:creationId xmlns:a16="http://schemas.microsoft.com/office/drawing/2014/main" id="{425803E6-AD6F-A087-260F-D74EF51D7C5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55647" y="3998039"/>
            <a:ext cx="1204636" cy="1172618"/>
          </a:xfrm>
          <a:prstGeom prst="rect">
            <a:avLst/>
          </a:prstGeom>
        </p:spPr>
      </p:pic>
      <p:pic>
        <p:nvPicPr>
          <p:cNvPr id="7" name="Graphic 6" descr="Badge: 1 met effen opvulling">
            <a:extLst>
              <a:ext uri="{FF2B5EF4-FFF2-40B4-BE49-F238E27FC236}">
                <a16:creationId xmlns:a16="http://schemas.microsoft.com/office/drawing/2014/main" id="{B327731C-B09E-3427-7016-ACFD4DBEEF6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731982" y="2514600"/>
            <a:ext cx="914400" cy="914400"/>
          </a:xfrm>
          <a:prstGeom prst="rect">
            <a:avLst/>
          </a:prstGeom>
        </p:spPr>
      </p:pic>
      <p:pic>
        <p:nvPicPr>
          <p:cNvPr id="9" name="Graphic 8" descr="Badge met effen opvulling">
            <a:extLst>
              <a:ext uri="{FF2B5EF4-FFF2-40B4-BE49-F238E27FC236}">
                <a16:creationId xmlns:a16="http://schemas.microsoft.com/office/drawing/2014/main" id="{F8A637EC-BF28-5F87-213D-5A394195249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731982" y="4127148"/>
            <a:ext cx="914400" cy="914400"/>
          </a:xfrm>
          <a:prstGeom prst="rect">
            <a:avLst/>
          </a:prstGeom>
        </p:spPr>
      </p:pic>
    </p:spTree>
    <p:extLst>
      <p:ext uri="{BB962C8B-B14F-4D97-AF65-F5344CB8AC3E}">
        <p14:creationId xmlns:p14="http://schemas.microsoft.com/office/powerpoint/2010/main" val="7679418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2A469B8-5B72-B2F1-9715-D2FCDD473130}"/>
              </a:ext>
            </a:extLst>
          </p:cNvPr>
          <p:cNvSpPr>
            <a:spLocks noGrp="1"/>
          </p:cNvSpPr>
          <p:nvPr>
            <p:ph sz="quarter" idx="21"/>
          </p:nvPr>
        </p:nvSpPr>
        <p:spPr>
          <a:xfrm>
            <a:off x="3541551" y="2290084"/>
            <a:ext cx="6324939" cy="1570979"/>
          </a:xfrm>
        </p:spPr>
        <p:txBody>
          <a:bodyPr/>
          <a:lstStyle/>
          <a:p>
            <a:r>
              <a:rPr lang="nl-NL" dirty="0"/>
              <a:t>Data: leden FVN en sectie Elektronisch Toegangsbeheer	</a:t>
            </a:r>
          </a:p>
          <a:p>
            <a:r>
              <a:rPr lang="nl-NL" dirty="0"/>
              <a:t>Respons: 252 organisaties gestart aan vragenlijst. 168 organisaties hebben vragenlijst volledig ingevuld. </a:t>
            </a:r>
          </a:p>
          <a:p>
            <a:r>
              <a:rPr lang="nl-NL" b="1" dirty="0"/>
              <a:t>	88% </a:t>
            </a:r>
            <a:r>
              <a:rPr lang="nl-NL" dirty="0"/>
              <a:t>is gebruiker of beheerder van toegangsbeheer</a:t>
            </a:r>
          </a:p>
          <a:p>
            <a:r>
              <a:rPr lang="nl-NL" b="1" dirty="0"/>
              <a:t>	12% </a:t>
            </a:r>
            <a:r>
              <a:rPr lang="nl-NL" dirty="0"/>
              <a:t>is leverancier/installateur/adviseur in toegangsbeheermarkt. </a:t>
            </a:r>
          </a:p>
          <a:p>
            <a:endParaRPr lang="nl-NL" dirty="0"/>
          </a:p>
          <a:p>
            <a:endParaRPr lang="nl-NL" dirty="0"/>
          </a:p>
        </p:txBody>
      </p:sp>
      <p:sp>
        <p:nvSpPr>
          <p:cNvPr id="4" name="Tijdelijke aanduiding voor inhoud 3">
            <a:extLst>
              <a:ext uri="{FF2B5EF4-FFF2-40B4-BE49-F238E27FC236}">
                <a16:creationId xmlns:a16="http://schemas.microsoft.com/office/drawing/2014/main" id="{AE852F92-73EE-4091-931E-7310C0E060E1}"/>
              </a:ext>
            </a:extLst>
          </p:cNvPr>
          <p:cNvSpPr>
            <a:spLocks noGrp="1"/>
          </p:cNvSpPr>
          <p:nvPr>
            <p:ph sz="quarter" idx="22"/>
          </p:nvPr>
        </p:nvSpPr>
        <p:spPr>
          <a:xfrm>
            <a:off x="3540946" y="1913238"/>
            <a:ext cx="5312664" cy="278541"/>
          </a:xfrm>
        </p:spPr>
        <p:txBody>
          <a:bodyPr/>
          <a:lstStyle/>
          <a:p>
            <a:r>
              <a:rPr lang="nl-NL" dirty="0"/>
              <a:t>Bedrijven en instellingen</a:t>
            </a:r>
          </a:p>
        </p:txBody>
      </p:sp>
      <p:sp>
        <p:nvSpPr>
          <p:cNvPr id="5" name="Tijdelijke aanduiding voor inhoud 4">
            <a:extLst>
              <a:ext uri="{FF2B5EF4-FFF2-40B4-BE49-F238E27FC236}">
                <a16:creationId xmlns:a16="http://schemas.microsoft.com/office/drawing/2014/main" id="{0CE94E95-C6D1-F2FD-AB55-CEB8508697A8}"/>
              </a:ext>
            </a:extLst>
          </p:cNvPr>
          <p:cNvSpPr>
            <a:spLocks noGrp="1"/>
          </p:cNvSpPr>
          <p:nvPr>
            <p:ph sz="quarter" idx="23"/>
          </p:nvPr>
        </p:nvSpPr>
        <p:spPr>
          <a:xfrm>
            <a:off x="3541552" y="4404367"/>
            <a:ext cx="5303520" cy="1109358"/>
          </a:xfrm>
        </p:spPr>
        <p:txBody>
          <a:bodyPr/>
          <a:lstStyle/>
          <a:p>
            <a:r>
              <a:rPr lang="nl-NL" dirty="0"/>
              <a:t>Data: I&amp;O Research Panel</a:t>
            </a:r>
          </a:p>
          <a:p>
            <a:r>
              <a:rPr lang="nl-NL" dirty="0"/>
              <a:t>Bereik van 40.000 mensen.</a:t>
            </a:r>
          </a:p>
          <a:p>
            <a:r>
              <a:rPr lang="nl-NL" dirty="0"/>
              <a:t>1.838 deelnemers, waarvan </a:t>
            </a:r>
            <a:r>
              <a:rPr lang="nl-NL" b="1" dirty="0"/>
              <a:t>81% </a:t>
            </a:r>
            <a:r>
              <a:rPr lang="nl-NL" dirty="0"/>
              <a:t>(1.438 deelnemers) heeft wel eens elektronisch toegangsbeheer gebruikt</a:t>
            </a:r>
          </a:p>
          <a:p>
            <a:endParaRPr lang="nl-NL" dirty="0"/>
          </a:p>
        </p:txBody>
      </p:sp>
      <p:sp>
        <p:nvSpPr>
          <p:cNvPr id="6" name="Tijdelijke aanduiding voor inhoud 5">
            <a:extLst>
              <a:ext uri="{FF2B5EF4-FFF2-40B4-BE49-F238E27FC236}">
                <a16:creationId xmlns:a16="http://schemas.microsoft.com/office/drawing/2014/main" id="{5C2338D2-DE07-D4CE-03B2-9F2DEC3D139E}"/>
              </a:ext>
            </a:extLst>
          </p:cNvPr>
          <p:cNvSpPr>
            <a:spLocks noGrp="1"/>
          </p:cNvSpPr>
          <p:nvPr>
            <p:ph sz="quarter" idx="24"/>
          </p:nvPr>
        </p:nvSpPr>
        <p:spPr>
          <a:xfrm>
            <a:off x="3536980" y="4037044"/>
            <a:ext cx="5312664" cy="278541"/>
          </a:xfrm>
        </p:spPr>
        <p:txBody>
          <a:bodyPr/>
          <a:lstStyle/>
          <a:p>
            <a:r>
              <a:rPr lang="nl-NL" dirty="0"/>
              <a:t>Gebruikers</a:t>
            </a:r>
          </a:p>
        </p:txBody>
      </p:sp>
      <p:sp>
        <p:nvSpPr>
          <p:cNvPr id="8" name="Ovaal 7">
            <a:extLst>
              <a:ext uri="{FF2B5EF4-FFF2-40B4-BE49-F238E27FC236}">
                <a16:creationId xmlns:a16="http://schemas.microsoft.com/office/drawing/2014/main" id="{DCEBDAB8-6B1D-7573-D29A-25546E1C5776}"/>
              </a:ext>
            </a:extLst>
          </p:cNvPr>
          <p:cNvSpPr/>
          <p:nvPr/>
        </p:nvSpPr>
        <p:spPr>
          <a:xfrm>
            <a:off x="2271712" y="1913238"/>
            <a:ext cx="1021995" cy="983306"/>
          </a:xfrm>
          <a:prstGeom prst="ellipse">
            <a:avLst/>
          </a:prstGeom>
          <a:noFill/>
          <a:ln w="1905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Ovaal 8">
            <a:extLst>
              <a:ext uri="{FF2B5EF4-FFF2-40B4-BE49-F238E27FC236}">
                <a16:creationId xmlns:a16="http://schemas.microsoft.com/office/drawing/2014/main" id="{36C1263B-857C-D084-C9C7-000E4758916D}"/>
              </a:ext>
            </a:extLst>
          </p:cNvPr>
          <p:cNvSpPr/>
          <p:nvPr/>
        </p:nvSpPr>
        <p:spPr>
          <a:xfrm>
            <a:off x="2271712" y="4010356"/>
            <a:ext cx="1021995" cy="983306"/>
          </a:xfrm>
          <a:prstGeom prst="ellipse">
            <a:avLst/>
          </a:prstGeom>
          <a:noFill/>
          <a:ln w="1905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 name="Graphic 9" descr="Groep mannen met effen opvulling">
            <a:extLst>
              <a:ext uri="{FF2B5EF4-FFF2-40B4-BE49-F238E27FC236}">
                <a16:creationId xmlns:a16="http://schemas.microsoft.com/office/drawing/2014/main" id="{AAE08ECA-7D80-205D-1F4C-3C70E01F0EA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374577" y="4093877"/>
            <a:ext cx="816264" cy="816264"/>
          </a:xfrm>
          <a:prstGeom prst="rect">
            <a:avLst/>
          </a:prstGeom>
        </p:spPr>
      </p:pic>
      <p:pic>
        <p:nvPicPr>
          <p:cNvPr id="12" name="Graphic 11" descr="Stad met effen opvulling">
            <a:extLst>
              <a:ext uri="{FF2B5EF4-FFF2-40B4-BE49-F238E27FC236}">
                <a16:creationId xmlns:a16="http://schemas.microsoft.com/office/drawing/2014/main" id="{33A03B84-E278-A5D9-FAA4-B2B92C39754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325509" y="1913238"/>
            <a:ext cx="914400" cy="914400"/>
          </a:xfrm>
          <a:prstGeom prst="rect">
            <a:avLst/>
          </a:prstGeom>
        </p:spPr>
      </p:pic>
      <p:sp>
        <p:nvSpPr>
          <p:cNvPr id="17" name="Tijdelijke aanduiding voor tekst 16">
            <a:extLst>
              <a:ext uri="{FF2B5EF4-FFF2-40B4-BE49-F238E27FC236}">
                <a16:creationId xmlns:a16="http://schemas.microsoft.com/office/drawing/2014/main" id="{2FD99FD6-6D29-2014-8E48-F56709CF723C}"/>
              </a:ext>
            </a:extLst>
          </p:cNvPr>
          <p:cNvSpPr>
            <a:spLocks noGrp="1"/>
          </p:cNvSpPr>
          <p:nvPr>
            <p:ph type="body" sz="quarter" idx="14"/>
          </p:nvPr>
        </p:nvSpPr>
        <p:spPr/>
        <p:txBody>
          <a:bodyPr/>
          <a:lstStyle/>
          <a:p>
            <a:r>
              <a:rPr lang="nl-NL" dirty="0"/>
              <a:t>Opzet van het onderzoek</a:t>
            </a:r>
          </a:p>
        </p:txBody>
      </p:sp>
    </p:spTree>
    <p:extLst>
      <p:ext uri="{BB962C8B-B14F-4D97-AF65-F5344CB8AC3E}">
        <p14:creationId xmlns:p14="http://schemas.microsoft.com/office/powerpoint/2010/main" val="8116521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FFABF4-1BF4-5063-900C-AD7AABD7202B}"/>
            </a:ext>
          </a:extLst>
        </p:cNvPr>
        <p:cNvGrpSpPr/>
        <p:nvPr/>
      </p:nvGrpSpPr>
      <p:grpSpPr>
        <a:xfrm>
          <a:off x="0" y="0"/>
          <a:ext cx="0" cy="0"/>
          <a:chOff x="0" y="0"/>
          <a:chExt cx="0" cy="0"/>
        </a:xfrm>
      </p:grpSpPr>
      <p:sp>
        <p:nvSpPr>
          <p:cNvPr id="2" name="Tijdelijke aanduiding voor afbeelding 1">
            <a:extLst>
              <a:ext uri="{FF2B5EF4-FFF2-40B4-BE49-F238E27FC236}">
                <a16:creationId xmlns:a16="http://schemas.microsoft.com/office/drawing/2014/main" id="{DA06D463-08D5-0D8D-92CC-C1E4D08FDF15}"/>
              </a:ext>
            </a:extLst>
          </p:cNvPr>
          <p:cNvSpPr>
            <a:spLocks noGrp="1"/>
          </p:cNvSpPr>
          <p:nvPr>
            <p:ph type="pic" sz="quarter" idx="14"/>
          </p:nvPr>
        </p:nvSpPr>
        <p:spPr/>
        <p:txBody>
          <a:bodyPr/>
          <a:lstStyle/>
          <a:p>
            <a:endParaRPr lang="nl-NL"/>
          </a:p>
        </p:txBody>
      </p:sp>
      <p:sp>
        <p:nvSpPr>
          <p:cNvPr id="9" name="Rechthoek 8">
            <a:extLst>
              <a:ext uri="{FF2B5EF4-FFF2-40B4-BE49-F238E27FC236}">
                <a16:creationId xmlns:a16="http://schemas.microsoft.com/office/drawing/2014/main" id="{BEBA753F-0B52-7C77-D033-C69AABC495F1}"/>
              </a:ext>
            </a:extLst>
          </p:cNvPr>
          <p:cNvSpPr/>
          <p:nvPr/>
        </p:nvSpPr>
        <p:spPr>
          <a:xfrm>
            <a:off x="0" y="0"/>
            <a:ext cx="1219200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91440" rIns="91440" bIns="91440" rtlCol="0" anchor="t"/>
          <a:lstStyle/>
          <a:p>
            <a:pPr algn="l">
              <a:spcBef>
                <a:spcPts val="400"/>
              </a:spcBef>
              <a:spcAft>
                <a:spcPts val="400"/>
              </a:spcAft>
            </a:pPr>
            <a:endParaRPr lang="nl-NL" sz="1200" dirty="0" err="1">
              <a:solidFill>
                <a:schemeClr val="tx1"/>
              </a:solidFill>
            </a:endParaRPr>
          </a:p>
        </p:txBody>
      </p:sp>
      <p:sp>
        <p:nvSpPr>
          <p:cNvPr id="3" name="Tijdelijke aanduiding voor tekst 2">
            <a:extLst>
              <a:ext uri="{FF2B5EF4-FFF2-40B4-BE49-F238E27FC236}">
                <a16:creationId xmlns:a16="http://schemas.microsoft.com/office/drawing/2014/main" id="{07C90B92-0CD3-6656-631C-0D8E43B25EC6}"/>
              </a:ext>
            </a:extLst>
          </p:cNvPr>
          <p:cNvSpPr>
            <a:spLocks noGrp="1"/>
          </p:cNvSpPr>
          <p:nvPr>
            <p:ph type="body" sz="quarter" idx="18"/>
          </p:nvPr>
        </p:nvSpPr>
        <p:spPr/>
        <p:txBody>
          <a:bodyPr/>
          <a:lstStyle/>
          <a:p>
            <a:endParaRPr lang="nl-NL" dirty="0"/>
          </a:p>
        </p:txBody>
      </p:sp>
      <p:sp>
        <p:nvSpPr>
          <p:cNvPr id="4" name="Tijdelijke aanduiding voor tekst 3">
            <a:extLst>
              <a:ext uri="{FF2B5EF4-FFF2-40B4-BE49-F238E27FC236}">
                <a16:creationId xmlns:a16="http://schemas.microsoft.com/office/drawing/2014/main" id="{10658FE7-5549-6052-C166-D5B14717FD1F}"/>
              </a:ext>
            </a:extLst>
          </p:cNvPr>
          <p:cNvSpPr>
            <a:spLocks noGrp="1"/>
          </p:cNvSpPr>
          <p:nvPr>
            <p:ph type="body" sz="quarter" idx="16"/>
          </p:nvPr>
        </p:nvSpPr>
        <p:spPr/>
        <p:txBody>
          <a:bodyPr/>
          <a:lstStyle/>
          <a:p>
            <a:endParaRPr lang="nl-NL"/>
          </a:p>
        </p:txBody>
      </p:sp>
      <p:sp>
        <p:nvSpPr>
          <p:cNvPr id="5" name="Tijdelijke aanduiding voor tekst 4">
            <a:extLst>
              <a:ext uri="{FF2B5EF4-FFF2-40B4-BE49-F238E27FC236}">
                <a16:creationId xmlns:a16="http://schemas.microsoft.com/office/drawing/2014/main" id="{AF43BC76-3402-0FE5-49FF-0BE61A99CDCB}"/>
              </a:ext>
            </a:extLst>
          </p:cNvPr>
          <p:cNvSpPr>
            <a:spLocks noGrp="1"/>
          </p:cNvSpPr>
          <p:nvPr>
            <p:ph type="body" sz="quarter" idx="17"/>
          </p:nvPr>
        </p:nvSpPr>
        <p:spPr/>
        <p:txBody>
          <a:bodyPr/>
          <a:lstStyle/>
          <a:p>
            <a:endParaRPr lang="nl-NL" dirty="0"/>
          </a:p>
        </p:txBody>
      </p:sp>
      <p:sp>
        <p:nvSpPr>
          <p:cNvPr id="6" name="Titel 5">
            <a:extLst>
              <a:ext uri="{FF2B5EF4-FFF2-40B4-BE49-F238E27FC236}">
                <a16:creationId xmlns:a16="http://schemas.microsoft.com/office/drawing/2014/main" id="{B51F7CB5-D3FE-397C-CBFF-024CBDEB291C}"/>
              </a:ext>
            </a:extLst>
          </p:cNvPr>
          <p:cNvSpPr>
            <a:spLocks noGrp="1"/>
          </p:cNvSpPr>
          <p:nvPr>
            <p:ph type="title"/>
          </p:nvPr>
        </p:nvSpPr>
        <p:spPr>
          <a:xfrm>
            <a:off x="433367" y="2530213"/>
            <a:ext cx="8115210" cy="898787"/>
          </a:xfrm>
        </p:spPr>
        <p:txBody>
          <a:bodyPr/>
          <a:lstStyle/>
          <a:p>
            <a:r>
              <a:rPr lang="nl-NL" dirty="0"/>
              <a:t>Elektronische </a:t>
            </a:r>
            <a:br>
              <a:rPr lang="nl-NL" dirty="0"/>
            </a:br>
            <a:r>
              <a:rPr lang="nl-NL" dirty="0"/>
              <a:t>toegang</a:t>
            </a:r>
          </a:p>
        </p:txBody>
      </p:sp>
      <p:pic>
        <p:nvPicPr>
          <p:cNvPr id="8" name="Afbeelding 7" descr="Afbeelding met symbool, logo, Graphics, schermopname&#10;&#10;Door AI gegenereerde inhoud is mogelijk onjuist.">
            <a:extLst>
              <a:ext uri="{FF2B5EF4-FFF2-40B4-BE49-F238E27FC236}">
                <a16:creationId xmlns:a16="http://schemas.microsoft.com/office/drawing/2014/main" id="{42683686-AEE1-E6F7-075C-4183888CD96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27102" y="2392066"/>
            <a:ext cx="1674599" cy="1624692"/>
          </a:xfrm>
          <a:prstGeom prst="ellipse">
            <a:avLst/>
          </a:prstGeom>
          <a:solidFill>
            <a:srgbClr val="DDEDDF"/>
          </a:solidFill>
        </p:spPr>
      </p:pic>
    </p:spTree>
    <p:extLst>
      <p:ext uri="{BB962C8B-B14F-4D97-AF65-F5344CB8AC3E}">
        <p14:creationId xmlns:p14="http://schemas.microsoft.com/office/powerpoint/2010/main" val="34189699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inhoud 3">
            <a:extLst>
              <a:ext uri="{FF2B5EF4-FFF2-40B4-BE49-F238E27FC236}">
                <a16:creationId xmlns:a16="http://schemas.microsoft.com/office/drawing/2014/main" id="{8511C4A8-BCAF-64F6-385C-2FC70920E0DD}"/>
              </a:ext>
            </a:extLst>
          </p:cNvPr>
          <p:cNvSpPr>
            <a:spLocks noGrp="1"/>
          </p:cNvSpPr>
          <p:nvPr>
            <p:ph sz="quarter" idx="22"/>
          </p:nvPr>
        </p:nvSpPr>
        <p:spPr>
          <a:xfrm>
            <a:off x="941328" y="4887555"/>
            <a:ext cx="5312664" cy="278541"/>
          </a:xfrm>
        </p:spPr>
        <p:txBody>
          <a:bodyPr/>
          <a:lstStyle/>
          <a:p>
            <a:r>
              <a:rPr lang="nl-NL" dirty="0"/>
              <a:t>3.	Waar?</a:t>
            </a:r>
          </a:p>
        </p:txBody>
      </p:sp>
      <p:pic>
        <p:nvPicPr>
          <p:cNvPr id="22" name="Tijdelijke aanduiding voor inhoud 21" descr="Slapen met effen opvulling">
            <a:extLst>
              <a:ext uri="{FF2B5EF4-FFF2-40B4-BE49-F238E27FC236}">
                <a16:creationId xmlns:a16="http://schemas.microsoft.com/office/drawing/2014/main" id="{56155363-4E36-626C-776F-EC3E2583CD1B}"/>
              </a:ext>
            </a:extLst>
          </p:cNvPr>
          <p:cNvPicPr>
            <a:picLocks noGrp="1" noChangeAspect="1"/>
          </p:cNvPicPr>
          <p:nvPr>
            <p:ph sz="quarter" idx="23"/>
          </p:nvPr>
        </p:nvPicPr>
        <p:blipFill>
          <a:blip r:embed="rId3">
            <a:extLst>
              <a:ext uri="{96DAC541-7B7A-43D3-8B79-37D633B846F1}">
                <asvg:svgBlip xmlns:asvg="http://schemas.microsoft.com/office/drawing/2016/SVG/main" r:embed="rId4"/>
              </a:ext>
            </a:extLst>
          </a:blip>
          <a:stretch>
            <a:fillRect/>
          </a:stretch>
        </p:blipFill>
        <p:spPr>
          <a:xfrm>
            <a:off x="2899247" y="5389995"/>
            <a:ext cx="761760" cy="761760"/>
          </a:xfrm>
        </p:spPr>
      </p:pic>
      <p:sp>
        <p:nvSpPr>
          <p:cNvPr id="8" name="Tijdelijke aanduiding voor tekst 2">
            <a:extLst>
              <a:ext uri="{FF2B5EF4-FFF2-40B4-BE49-F238E27FC236}">
                <a16:creationId xmlns:a16="http://schemas.microsoft.com/office/drawing/2014/main" id="{60F31E44-5FB8-0715-670C-2762DEEAD96C}"/>
              </a:ext>
            </a:extLst>
          </p:cNvPr>
          <p:cNvSpPr>
            <a:spLocks noGrp="1"/>
          </p:cNvSpPr>
          <p:nvPr>
            <p:ph type="body" sz="quarter" idx="14"/>
          </p:nvPr>
        </p:nvSpPr>
        <p:spPr>
          <a:xfrm>
            <a:off x="442912" y="726239"/>
            <a:ext cx="11306175" cy="465137"/>
          </a:xfrm>
        </p:spPr>
        <p:txBody>
          <a:bodyPr/>
          <a:lstStyle/>
          <a:p>
            <a:r>
              <a:rPr lang="nl-NL" dirty="0"/>
              <a:t>Gebruikers: elektronisch toegang</a:t>
            </a:r>
          </a:p>
        </p:txBody>
      </p:sp>
      <p:sp>
        <p:nvSpPr>
          <p:cNvPr id="15" name="Ovaal 14">
            <a:extLst>
              <a:ext uri="{FF2B5EF4-FFF2-40B4-BE49-F238E27FC236}">
                <a16:creationId xmlns:a16="http://schemas.microsoft.com/office/drawing/2014/main" id="{4E849647-BAF3-04D7-3210-FF32EFDC3CF8}"/>
              </a:ext>
            </a:extLst>
          </p:cNvPr>
          <p:cNvSpPr/>
          <p:nvPr/>
        </p:nvSpPr>
        <p:spPr>
          <a:xfrm>
            <a:off x="7311544" y="335396"/>
            <a:ext cx="1021995" cy="983306"/>
          </a:xfrm>
          <a:prstGeom prst="ellipse">
            <a:avLst/>
          </a:prstGeom>
          <a:noFill/>
          <a:ln w="1905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6" name="Graphic 15" descr="Groep mannen met effen opvulling">
            <a:extLst>
              <a:ext uri="{FF2B5EF4-FFF2-40B4-BE49-F238E27FC236}">
                <a16:creationId xmlns:a16="http://schemas.microsoft.com/office/drawing/2014/main" id="{DDB1B73E-4F62-4004-FD5A-5F983009EA1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948973" y="3712832"/>
            <a:ext cx="683086" cy="683086"/>
          </a:xfrm>
          <a:prstGeom prst="rect">
            <a:avLst/>
          </a:prstGeom>
        </p:spPr>
      </p:pic>
      <p:pic>
        <p:nvPicPr>
          <p:cNvPr id="24" name="Graphic 23" descr="Auto met effen opvulling">
            <a:extLst>
              <a:ext uri="{FF2B5EF4-FFF2-40B4-BE49-F238E27FC236}">
                <a16:creationId xmlns:a16="http://schemas.microsoft.com/office/drawing/2014/main" id="{ECAE3B62-D081-7DA7-DCEA-292A3DB5FAE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998212" y="5401310"/>
            <a:ext cx="868760" cy="868760"/>
          </a:xfrm>
          <a:prstGeom prst="rect">
            <a:avLst/>
          </a:prstGeom>
        </p:spPr>
      </p:pic>
      <p:pic>
        <p:nvPicPr>
          <p:cNvPr id="26" name="Graphic 25" descr="Trein met effen opvulling">
            <a:extLst>
              <a:ext uri="{FF2B5EF4-FFF2-40B4-BE49-F238E27FC236}">
                <a16:creationId xmlns:a16="http://schemas.microsoft.com/office/drawing/2014/main" id="{05A92AF9-A01C-FC82-9592-BB385513FC8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975442" y="5419630"/>
            <a:ext cx="649335" cy="649335"/>
          </a:xfrm>
          <a:prstGeom prst="rect">
            <a:avLst/>
          </a:prstGeom>
        </p:spPr>
      </p:pic>
      <p:pic>
        <p:nvPicPr>
          <p:cNvPr id="28" name="Graphic 27" descr="Aktetas met effen opvulling">
            <a:extLst>
              <a:ext uri="{FF2B5EF4-FFF2-40B4-BE49-F238E27FC236}">
                <a16:creationId xmlns:a16="http://schemas.microsoft.com/office/drawing/2014/main" id="{CE90E3C4-6C45-0496-4BA8-202339A9D8D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51637" y="5419630"/>
            <a:ext cx="649335" cy="649335"/>
          </a:xfrm>
          <a:prstGeom prst="rect">
            <a:avLst/>
          </a:prstGeom>
        </p:spPr>
      </p:pic>
      <p:sp>
        <p:nvSpPr>
          <p:cNvPr id="29" name="Tekstvak 28">
            <a:extLst>
              <a:ext uri="{FF2B5EF4-FFF2-40B4-BE49-F238E27FC236}">
                <a16:creationId xmlns:a16="http://schemas.microsoft.com/office/drawing/2014/main" id="{BCDC7BFD-C400-8043-FABA-6A55C727E751}"/>
              </a:ext>
            </a:extLst>
          </p:cNvPr>
          <p:cNvSpPr txBox="1"/>
          <p:nvPr/>
        </p:nvSpPr>
        <p:spPr>
          <a:xfrm>
            <a:off x="1189860" y="6098400"/>
            <a:ext cx="3912822" cy="278541"/>
          </a:xfrm>
          <a:prstGeom prst="rect">
            <a:avLst/>
          </a:prstGeom>
          <a:noFill/>
        </p:spPr>
        <p:txBody>
          <a:bodyPr wrap="square" lIns="0" tIns="0" rIns="0" bIns="0" rtlCol="0">
            <a:noAutofit/>
          </a:bodyPr>
          <a:lstStyle/>
          <a:p>
            <a:pPr algn="l">
              <a:spcBef>
                <a:spcPts val="400"/>
              </a:spcBef>
              <a:spcAft>
                <a:spcPts val="400"/>
              </a:spcAft>
            </a:pPr>
            <a:r>
              <a:rPr lang="nl-NL" sz="1200" dirty="0">
                <a:solidFill>
                  <a:schemeClr val="bg2"/>
                </a:solidFill>
                <a:effectLst/>
                <a:ea typeface="Aptos" panose="020B0004020202020204" pitchFamily="34" charset="0"/>
                <a:cs typeface="Times New Roman" panose="02020603050405020304" pitchFamily="18" charset="0"/>
              </a:rPr>
              <a:t>Werk	OV	Hotels	Parkeergarages</a:t>
            </a:r>
          </a:p>
        </p:txBody>
      </p:sp>
      <p:pic>
        <p:nvPicPr>
          <p:cNvPr id="32" name="Graphic 31" descr="Man met effen opvulling">
            <a:extLst>
              <a:ext uri="{FF2B5EF4-FFF2-40B4-BE49-F238E27FC236}">
                <a16:creationId xmlns:a16="http://schemas.microsoft.com/office/drawing/2014/main" id="{7E8B5841-4088-06C1-DF50-BDE1070381FA}"/>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860338" y="1916510"/>
            <a:ext cx="914400" cy="914400"/>
          </a:xfrm>
          <a:prstGeom prst="rect">
            <a:avLst/>
          </a:prstGeom>
        </p:spPr>
      </p:pic>
      <p:pic>
        <p:nvPicPr>
          <p:cNvPr id="33" name="Graphic 32" descr="Man met effen opvulling">
            <a:extLst>
              <a:ext uri="{FF2B5EF4-FFF2-40B4-BE49-F238E27FC236}">
                <a16:creationId xmlns:a16="http://schemas.microsoft.com/office/drawing/2014/main" id="{8B111D08-7F11-DA88-BDF4-3EEB71B637CC}"/>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477610" y="1918607"/>
            <a:ext cx="914400" cy="914400"/>
          </a:xfrm>
          <a:prstGeom prst="rect">
            <a:avLst/>
          </a:prstGeom>
        </p:spPr>
      </p:pic>
      <p:pic>
        <p:nvPicPr>
          <p:cNvPr id="34" name="Graphic 33" descr="Man met effen opvulling">
            <a:extLst>
              <a:ext uri="{FF2B5EF4-FFF2-40B4-BE49-F238E27FC236}">
                <a16:creationId xmlns:a16="http://schemas.microsoft.com/office/drawing/2014/main" id="{7597A85E-DA77-7768-B379-28DE46DE9727}"/>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2094882" y="1916510"/>
            <a:ext cx="914400" cy="914400"/>
          </a:xfrm>
          <a:prstGeom prst="rect">
            <a:avLst/>
          </a:prstGeom>
        </p:spPr>
      </p:pic>
      <p:pic>
        <p:nvPicPr>
          <p:cNvPr id="35" name="Graphic 34" descr="Man met effen opvulling">
            <a:extLst>
              <a:ext uri="{FF2B5EF4-FFF2-40B4-BE49-F238E27FC236}">
                <a16:creationId xmlns:a16="http://schemas.microsoft.com/office/drawing/2014/main" id="{DCB62C5D-8941-8DEF-DF8E-526A8FC9BD1C}"/>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2683260" y="1916510"/>
            <a:ext cx="914400" cy="914400"/>
          </a:xfrm>
          <a:prstGeom prst="rect">
            <a:avLst/>
          </a:prstGeom>
        </p:spPr>
      </p:pic>
      <p:pic>
        <p:nvPicPr>
          <p:cNvPr id="36" name="Graphic 35" descr="Man met effen opvulling">
            <a:extLst>
              <a:ext uri="{FF2B5EF4-FFF2-40B4-BE49-F238E27FC236}">
                <a16:creationId xmlns:a16="http://schemas.microsoft.com/office/drawing/2014/main" id="{CAEF57EC-36AA-A376-7845-D01ED804F630}"/>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300532" y="1918607"/>
            <a:ext cx="914400" cy="914400"/>
          </a:xfrm>
          <a:prstGeom prst="rect">
            <a:avLst/>
          </a:prstGeom>
        </p:spPr>
      </p:pic>
      <p:pic>
        <p:nvPicPr>
          <p:cNvPr id="37" name="Graphic 36" descr="Man met effen opvulling">
            <a:extLst>
              <a:ext uri="{FF2B5EF4-FFF2-40B4-BE49-F238E27FC236}">
                <a16:creationId xmlns:a16="http://schemas.microsoft.com/office/drawing/2014/main" id="{B9257A81-9113-E361-05CE-522FDCA85BB2}"/>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917804" y="1916510"/>
            <a:ext cx="914400" cy="914400"/>
          </a:xfrm>
          <a:prstGeom prst="rect">
            <a:avLst/>
          </a:prstGeom>
        </p:spPr>
      </p:pic>
      <p:pic>
        <p:nvPicPr>
          <p:cNvPr id="38" name="Graphic 37" descr="Man met effen opvulling">
            <a:extLst>
              <a:ext uri="{FF2B5EF4-FFF2-40B4-BE49-F238E27FC236}">
                <a16:creationId xmlns:a16="http://schemas.microsoft.com/office/drawing/2014/main" id="{9CEBCA8E-A1C5-4786-89C0-F6FE7141A27D}"/>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4506182" y="1916510"/>
            <a:ext cx="914400" cy="914400"/>
          </a:xfrm>
          <a:prstGeom prst="rect">
            <a:avLst/>
          </a:prstGeom>
        </p:spPr>
      </p:pic>
      <p:pic>
        <p:nvPicPr>
          <p:cNvPr id="39" name="Graphic 38" descr="Man met effen opvulling">
            <a:extLst>
              <a:ext uri="{FF2B5EF4-FFF2-40B4-BE49-F238E27FC236}">
                <a16:creationId xmlns:a16="http://schemas.microsoft.com/office/drawing/2014/main" id="{38B37DC5-C9A5-AD7E-EDBF-EE28419FA740}"/>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051447" y="1916510"/>
            <a:ext cx="914400" cy="914400"/>
          </a:xfrm>
          <a:prstGeom prst="rect">
            <a:avLst/>
          </a:prstGeom>
        </p:spPr>
      </p:pic>
      <p:pic>
        <p:nvPicPr>
          <p:cNvPr id="40" name="Graphic 39" descr="Man met effen opvulling">
            <a:extLst>
              <a:ext uri="{FF2B5EF4-FFF2-40B4-BE49-F238E27FC236}">
                <a16:creationId xmlns:a16="http://schemas.microsoft.com/office/drawing/2014/main" id="{05037624-0CD2-B20E-0104-CC177429DB40}"/>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5570560" y="1916510"/>
            <a:ext cx="914400" cy="914400"/>
          </a:xfrm>
          <a:prstGeom prst="rect">
            <a:avLst/>
          </a:prstGeom>
        </p:spPr>
      </p:pic>
      <p:pic>
        <p:nvPicPr>
          <p:cNvPr id="41" name="Graphic 40" descr="Man met effen opvulling">
            <a:extLst>
              <a:ext uri="{FF2B5EF4-FFF2-40B4-BE49-F238E27FC236}">
                <a16:creationId xmlns:a16="http://schemas.microsoft.com/office/drawing/2014/main" id="{38CAADA3-7230-39A7-DFB9-EE6606CB2DEE}"/>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6089677" y="1916510"/>
            <a:ext cx="914400" cy="914400"/>
          </a:xfrm>
          <a:prstGeom prst="rect">
            <a:avLst/>
          </a:prstGeom>
        </p:spPr>
      </p:pic>
      <p:sp>
        <p:nvSpPr>
          <p:cNvPr id="42" name="Tekstvak 41">
            <a:extLst>
              <a:ext uri="{FF2B5EF4-FFF2-40B4-BE49-F238E27FC236}">
                <a16:creationId xmlns:a16="http://schemas.microsoft.com/office/drawing/2014/main" id="{370555DD-5D34-72E0-F0D3-3D0A4B7C08E4}"/>
              </a:ext>
            </a:extLst>
          </p:cNvPr>
          <p:cNvSpPr txBox="1"/>
          <p:nvPr/>
        </p:nvSpPr>
        <p:spPr>
          <a:xfrm>
            <a:off x="1165415" y="2879250"/>
            <a:ext cx="6681533" cy="278541"/>
          </a:xfrm>
          <a:prstGeom prst="rect">
            <a:avLst/>
          </a:prstGeom>
          <a:noFill/>
        </p:spPr>
        <p:txBody>
          <a:bodyPr wrap="square" lIns="0" tIns="0" rIns="0" bIns="0" rtlCol="0">
            <a:noAutofit/>
          </a:bodyPr>
          <a:lstStyle/>
          <a:p>
            <a:pPr algn="l">
              <a:spcBef>
                <a:spcPts val="400"/>
              </a:spcBef>
              <a:spcAft>
                <a:spcPts val="400"/>
              </a:spcAft>
            </a:pPr>
            <a:r>
              <a:rPr lang="nl-NL" sz="1200" dirty="0">
                <a:solidFill>
                  <a:schemeClr val="bg2"/>
                </a:solidFill>
                <a:ea typeface="Aptos" panose="020B0004020202020204" pitchFamily="34" charset="0"/>
                <a:cs typeface="Times New Roman" panose="02020603050405020304" pitchFamily="18" charset="0"/>
              </a:rPr>
              <a:t>8 op de 10 Nederlands gebruikt wel eens elektronisch toegangsmiddel</a:t>
            </a:r>
            <a:endParaRPr lang="nl-NL" sz="1200" dirty="0">
              <a:solidFill>
                <a:schemeClr val="bg2"/>
              </a:solidFill>
              <a:effectLst/>
              <a:ea typeface="Aptos" panose="020B0004020202020204" pitchFamily="34" charset="0"/>
              <a:cs typeface="Times New Roman" panose="02020603050405020304" pitchFamily="18" charset="0"/>
            </a:endParaRPr>
          </a:p>
        </p:txBody>
      </p:sp>
      <p:sp>
        <p:nvSpPr>
          <p:cNvPr id="43" name="Tijdelijke aanduiding voor inhoud 3">
            <a:extLst>
              <a:ext uri="{FF2B5EF4-FFF2-40B4-BE49-F238E27FC236}">
                <a16:creationId xmlns:a16="http://schemas.microsoft.com/office/drawing/2014/main" id="{07156166-8BF9-DF36-E1E2-0544C7F1BF97}"/>
              </a:ext>
            </a:extLst>
          </p:cNvPr>
          <p:cNvSpPr txBox="1">
            <a:spLocks/>
          </p:cNvSpPr>
          <p:nvPr/>
        </p:nvSpPr>
        <p:spPr>
          <a:xfrm>
            <a:off x="941328" y="3213984"/>
            <a:ext cx="5312664" cy="278541"/>
          </a:xfrm>
          <a:prstGeom prst="rect">
            <a:avLst/>
          </a:prstGeom>
        </p:spPr>
        <p:txBody>
          <a:bodyPr lIns="0" tIns="0" rIns="0" bIns="0" numCol="1" anchor="b">
            <a:noAutofit/>
          </a:bodyPr>
          <a:lstStyle>
            <a:lvl1pPr marL="0" indent="0" algn="l" defTabSz="360000" rtl="0" eaLnBrk="1" latinLnBrk="0" hangingPunct="1">
              <a:lnSpc>
                <a:spcPct val="100000"/>
              </a:lnSpc>
              <a:spcBef>
                <a:spcPts val="400"/>
              </a:spcBef>
              <a:spcAft>
                <a:spcPts val="400"/>
              </a:spcAft>
              <a:buSzPct val="100000"/>
              <a:buFont typeface="Barlow" panose="00000500000000000000" pitchFamily="2" charset="0"/>
              <a:buNone/>
              <a:defRPr sz="1600" b="0" kern="1200">
                <a:solidFill>
                  <a:schemeClr val="tx2"/>
                </a:solidFill>
                <a:latin typeface="+mn-lt"/>
                <a:ea typeface="+mn-ea"/>
                <a:cs typeface="+mn-cs"/>
              </a:defRPr>
            </a:lvl1pPr>
            <a:lvl2pPr marL="171450" indent="-171450" algn="l" defTabSz="360000" rtl="0" eaLnBrk="1" latinLnBrk="0" hangingPunct="1">
              <a:lnSpc>
                <a:spcPct val="100000"/>
              </a:lnSpc>
              <a:spcBef>
                <a:spcPts val="400"/>
              </a:spcBef>
              <a:spcAft>
                <a:spcPts val="400"/>
              </a:spcAft>
              <a:buSzPct val="110000"/>
              <a:buFont typeface="Barlow" panose="00000500000000000000" pitchFamily="2" charset="0"/>
              <a:buChar char="•"/>
              <a:defRPr lang="en-GB" sz="1200" kern="1200">
                <a:solidFill>
                  <a:schemeClr val="tx1"/>
                </a:solidFill>
                <a:latin typeface="+mn-lt"/>
                <a:ea typeface="+mn-ea"/>
                <a:cs typeface="+mn-cs"/>
              </a:defRPr>
            </a:lvl2pPr>
            <a:lvl3pPr marL="450850" indent="-173038" algn="l" defTabSz="360000" rtl="0" eaLnBrk="1" latinLnBrk="0" hangingPunct="1">
              <a:lnSpc>
                <a:spcPct val="100000"/>
              </a:lnSpc>
              <a:spcBef>
                <a:spcPts val="400"/>
              </a:spcBef>
              <a:spcAft>
                <a:spcPts val="400"/>
              </a:spcAft>
              <a:buFont typeface="Barlow" panose="00000500000000000000" pitchFamily="2" charset="0"/>
              <a:buChar char="—"/>
              <a:defRPr sz="1200" kern="1200">
                <a:solidFill>
                  <a:schemeClr val="tx1"/>
                </a:solidFill>
                <a:latin typeface="+mn-lt"/>
                <a:ea typeface="+mn-ea"/>
                <a:cs typeface="+mn-cs"/>
              </a:defRPr>
            </a:lvl3pPr>
            <a:lvl4pPr marL="719138" indent="-180975" algn="l" defTabSz="360000" rtl="0" eaLnBrk="1" latinLnBrk="0" hangingPunct="1">
              <a:lnSpc>
                <a:spcPct val="100000"/>
              </a:lnSpc>
              <a:spcBef>
                <a:spcPts val="400"/>
              </a:spcBef>
              <a:spcAft>
                <a:spcPts val="400"/>
              </a:spcAft>
              <a:buSzPct val="110000"/>
              <a:buFont typeface="Barlow" panose="00000500000000000000" pitchFamily="2" charset="0"/>
              <a:buChar char="•"/>
              <a:defRPr sz="1200" kern="1200">
                <a:solidFill>
                  <a:schemeClr val="tx1"/>
                </a:solidFill>
                <a:latin typeface="+mn-lt"/>
                <a:ea typeface="+mn-ea"/>
                <a:cs typeface="+mn-cs"/>
              </a:defRPr>
            </a:lvl4pPr>
            <a:lvl5pPr marL="989013" indent="-171450" algn="l" defTabSz="360000" rtl="0" eaLnBrk="1" latinLnBrk="0" hangingPunct="1">
              <a:lnSpc>
                <a:spcPct val="100000"/>
              </a:lnSpc>
              <a:spcBef>
                <a:spcPts val="400"/>
              </a:spcBef>
              <a:spcAft>
                <a:spcPts val="400"/>
              </a:spcAft>
              <a:buFont typeface="Barlow" panose="00000500000000000000" pitchFamily="2"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Barlow"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Barlow"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Barlow"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Barlow" panose="020B0604020202020204" pitchFamily="34" charset="0"/>
              <a:buChar char="•"/>
              <a:defRPr sz="1800" kern="1200">
                <a:solidFill>
                  <a:schemeClr val="tx1"/>
                </a:solidFill>
                <a:latin typeface="+mn-lt"/>
                <a:ea typeface="+mn-ea"/>
                <a:cs typeface="+mn-cs"/>
              </a:defRPr>
            </a:lvl9pPr>
          </a:lstStyle>
          <a:p>
            <a:r>
              <a:rPr lang="nl-NL" dirty="0"/>
              <a:t>2.	Wie?</a:t>
            </a:r>
          </a:p>
        </p:txBody>
      </p:sp>
      <p:sp>
        <p:nvSpPr>
          <p:cNvPr id="44" name="Tijdelijke aanduiding voor inhoud 3">
            <a:extLst>
              <a:ext uri="{FF2B5EF4-FFF2-40B4-BE49-F238E27FC236}">
                <a16:creationId xmlns:a16="http://schemas.microsoft.com/office/drawing/2014/main" id="{D111958D-0572-390A-1D1D-9D13CF2B33DF}"/>
              </a:ext>
            </a:extLst>
          </p:cNvPr>
          <p:cNvSpPr txBox="1">
            <a:spLocks/>
          </p:cNvSpPr>
          <p:nvPr/>
        </p:nvSpPr>
        <p:spPr>
          <a:xfrm>
            <a:off x="941328" y="1498698"/>
            <a:ext cx="5312664" cy="278541"/>
          </a:xfrm>
          <a:prstGeom prst="rect">
            <a:avLst/>
          </a:prstGeom>
        </p:spPr>
        <p:txBody>
          <a:bodyPr lIns="0" tIns="0" rIns="0" bIns="0" numCol="1" anchor="b">
            <a:noAutofit/>
          </a:bodyPr>
          <a:lstStyle>
            <a:lvl1pPr marL="0" indent="0" algn="l" defTabSz="360000" rtl="0" eaLnBrk="1" latinLnBrk="0" hangingPunct="1">
              <a:lnSpc>
                <a:spcPct val="100000"/>
              </a:lnSpc>
              <a:spcBef>
                <a:spcPts val="400"/>
              </a:spcBef>
              <a:spcAft>
                <a:spcPts val="400"/>
              </a:spcAft>
              <a:buSzPct val="100000"/>
              <a:buFont typeface="Barlow" panose="00000500000000000000" pitchFamily="2" charset="0"/>
              <a:buNone/>
              <a:defRPr sz="1600" b="0" kern="1200">
                <a:solidFill>
                  <a:schemeClr val="tx2"/>
                </a:solidFill>
                <a:latin typeface="+mn-lt"/>
                <a:ea typeface="+mn-ea"/>
                <a:cs typeface="+mn-cs"/>
              </a:defRPr>
            </a:lvl1pPr>
            <a:lvl2pPr marL="171450" indent="-171450" algn="l" defTabSz="360000" rtl="0" eaLnBrk="1" latinLnBrk="0" hangingPunct="1">
              <a:lnSpc>
                <a:spcPct val="100000"/>
              </a:lnSpc>
              <a:spcBef>
                <a:spcPts val="400"/>
              </a:spcBef>
              <a:spcAft>
                <a:spcPts val="400"/>
              </a:spcAft>
              <a:buSzPct val="110000"/>
              <a:buFont typeface="Barlow" panose="00000500000000000000" pitchFamily="2" charset="0"/>
              <a:buChar char="•"/>
              <a:defRPr lang="en-GB" sz="1200" kern="1200">
                <a:solidFill>
                  <a:schemeClr val="tx1"/>
                </a:solidFill>
                <a:latin typeface="+mn-lt"/>
                <a:ea typeface="+mn-ea"/>
                <a:cs typeface="+mn-cs"/>
              </a:defRPr>
            </a:lvl2pPr>
            <a:lvl3pPr marL="450850" indent="-173038" algn="l" defTabSz="360000" rtl="0" eaLnBrk="1" latinLnBrk="0" hangingPunct="1">
              <a:lnSpc>
                <a:spcPct val="100000"/>
              </a:lnSpc>
              <a:spcBef>
                <a:spcPts val="400"/>
              </a:spcBef>
              <a:spcAft>
                <a:spcPts val="400"/>
              </a:spcAft>
              <a:buFont typeface="Barlow" panose="00000500000000000000" pitchFamily="2" charset="0"/>
              <a:buChar char="—"/>
              <a:defRPr sz="1200" kern="1200">
                <a:solidFill>
                  <a:schemeClr val="tx1"/>
                </a:solidFill>
                <a:latin typeface="+mn-lt"/>
                <a:ea typeface="+mn-ea"/>
                <a:cs typeface="+mn-cs"/>
              </a:defRPr>
            </a:lvl3pPr>
            <a:lvl4pPr marL="719138" indent="-180975" algn="l" defTabSz="360000" rtl="0" eaLnBrk="1" latinLnBrk="0" hangingPunct="1">
              <a:lnSpc>
                <a:spcPct val="100000"/>
              </a:lnSpc>
              <a:spcBef>
                <a:spcPts val="400"/>
              </a:spcBef>
              <a:spcAft>
                <a:spcPts val="400"/>
              </a:spcAft>
              <a:buSzPct val="110000"/>
              <a:buFont typeface="Barlow" panose="00000500000000000000" pitchFamily="2" charset="0"/>
              <a:buChar char="•"/>
              <a:defRPr sz="1200" kern="1200">
                <a:solidFill>
                  <a:schemeClr val="tx1"/>
                </a:solidFill>
                <a:latin typeface="+mn-lt"/>
                <a:ea typeface="+mn-ea"/>
                <a:cs typeface="+mn-cs"/>
              </a:defRPr>
            </a:lvl4pPr>
            <a:lvl5pPr marL="989013" indent="-171450" algn="l" defTabSz="360000" rtl="0" eaLnBrk="1" latinLnBrk="0" hangingPunct="1">
              <a:lnSpc>
                <a:spcPct val="100000"/>
              </a:lnSpc>
              <a:spcBef>
                <a:spcPts val="400"/>
              </a:spcBef>
              <a:spcAft>
                <a:spcPts val="400"/>
              </a:spcAft>
              <a:buFont typeface="Barlow" panose="00000500000000000000" pitchFamily="2"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Barlow"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Barlow"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Barlow"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Barlow" panose="020B0604020202020204" pitchFamily="34" charset="0"/>
              <a:buChar char="•"/>
              <a:defRPr sz="1800" kern="1200">
                <a:solidFill>
                  <a:schemeClr val="tx1"/>
                </a:solidFill>
                <a:latin typeface="+mn-lt"/>
                <a:ea typeface="+mn-ea"/>
                <a:cs typeface="+mn-cs"/>
              </a:defRPr>
            </a:lvl9pPr>
          </a:lstStyle>
          <a:p>
            <a:r>
              <a:rPr lang="nl-NL" dirty="0"/>
              <a:t>1.	Hoeveel?</a:t>
            </a:r>
          </a:p>
        </p:txBody>
      </p:sp>
      <p:pic>
        <p:nvPicPr>
          <p:cNvPr id="49" name="Graphic 48" descr="Groep mannen met effen opvulling">
            <a:extLst>
              <a:ext uri="{FF2B5EF4-FFF2-40B4-BE49-F238E27FC236}">
                <a16:creationId xmlns:a16="http://schemas.microsoft.com/office/drawing/2014/main" id="{CA1676C2-107E-ED5A-FF99-E477E8CB93FD}"/>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7414409" y="418917"/>
            <a:ext cx="816264" cy="816264"/>
          </a:xfrm>
          <a:prstGeom prst="rect">
            <a:avLst/>
          </a:prstGeom>
        </p:spPr>
      </p:pic>
      <p:sp>
        <p:nvSpPr>
          <p:cNvPr id="50" name="Tekstvak 49">
            <a:extLst>
              <a:ext uri="{FF2B5EF4-FFF2-40B4-BE49-F238E27FC236}">
                <a16:creationId xmlns:a16="http://schemas.microsoft.com/office/drawing/2014/main" id="{588954E1-CB9A-D55D-3DB3-9C94B99399DC}"/>
              </a:ext>
            </a:extLst>
          </p:cNvPr>
          <p:cNvSpPr txBox="1"/>
          <p:nvPr/>
        </p:nvSpPr>
        <p:spPr>
          <a:xfrm>
            <a:off x="1143899" y="4437515"/>
            <a:ext cx="4505910" cy="408150"/>
          </a:xfrm>
          <a:prstGeom prst="rect">
            <a:avLst/>
          </a:prstGeom>
          <a:noFill/>
        </p:spPr>
        <p:txBody>
          <a:bodyPr wrap="square" lIns="0" tIns="0" rIns="0" bIns="0" rtlCol="0">
            <a:noAutofit/>
          </a:bodyPr>
          <a:lstStyle/>
          <a:p>
            <a:pPr algn="l">
              <a:spcBef>
                <a:spcPts val="400"/>
              </a:spcBef>
              <a:spcAft>
                <a:spcPts val="400"/>
              </a:spcAft>
            </a:pPr>
            <a:r>
              <a:rPr lang="nl-NL" sz="2400" dirty="0">
                <a:solidFill>
                  <a:schemeClr val="bg2"/>
                </a:solidFill>
                <a:ea typeface="Aptos" panose="020B0004020202020204" pitchFamily="34" charset="0"/>
                <a:cs typeface="Times New Roman" panose="02020603050405020304" pitchFamily="18" charset="0"/>
              </a:rPr>
              <a:t>90%	94%</a:t>
            </a:r>
            <a:endParaRPr lang="nl-NL" sz="2400" dirty="0">
              <a:solidFill>
                <a:schemeClr val="bg2"/>
              </a:solidFill>
              <a:effectLst/>
              <a:ea typeface="Aptos" panose="020B0004020202020204" pitchFamily="34" charset="0"/>
              <a:cs typeface="Times New Roman" panose="02020603050405020304" pitchFamily="18" charset="0"/>
            </a:endParaRPr>
          </a:p>
        </p:txBody>
      </p:sp>
      <p:sp>
        <p:nvSpPr>
          <p:cNvPr id="52" name="Tekstvak 51">
            <a:extLst>
              <a:ext uri="{FF2B5EF4-FFF2-40B4-BE49-F238E27FC236}">
                <a16:creationId xmlns:a16="http://schemas.microsoft.com/office/drawing/2014/main" id="{9C124EC3-1BC9-57EB-CD21-3B9212612B2C}"/>
              </a:ext>
            </a:extLst>
          </p:cNvPr>
          <p:cNvSpPr txBox="1"/>
          <p:nvPr/>
        </p:nvSpPr>
        <p:spPr>
          <a:xfrm>
            <a:off x="1921771" y="3531964"/>
            <a:ext cx="928286" cy="261610"/>
          </a:xfrm>
          <a:prstGeom prst="rect">
            <a:avLst/>
          </a:prstGeom>
          <a:noFill/>
        </p:spPr>
        <p:txBody>
          <a:bodyPr wrap="square">
            <a:spAutoFit/>
          </a:bodyPr>
          <a:lstStyle/>
          <a:p>
            <a:r>
              <a:rPr lang="nl-NL" sz="1050" dirty="0">
                <a:solidFill>
                  <a:schemeClr val="bg2"/>
                </a:solidFill>
                <a:ea typeface="Aptos" panose="020B0004020202020204" pitchFamily="34" charset="0"/>
                <a:cs typeface="Times New Roman" panose="02020603050405020304" pitchFamily="18" charset="0"/>
              </a:rPr>
              <a:t>18-34 jaar</a:t>
            </a:r>
            <a:endParaRPr lang="nl-NL" sz="1050" dirty="0"/>
          </a:p>
        </p:txBody>
      </p:sp>
      <p:pic>
        <p:nvPicPr>
          <p:cNvPr id="6" name="Graphic 5" descr="Vrouwelijke bouwvakker met effen opvulling">
            <a:extLst>
              <a:ext uri="{FF2B5EF4-FFF2-40B4-BE49-F238E27FC236}">
                <a16:creationId xmlns:a16="http://schemas.microsoft.com/office/drawing/2014/main" id="{1B13AECC-8E6A-6A52-0FDE-0182009630D0}"/>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1010471" y="3693164"/>
            <a:ext cx="731665" cy="731665"/>
          </a:xfrm>
          <a:prstGeom prst="rect">
            <a:avLst/>
          </a:prstGeom>
        </p:spPr>
      </p:pic>
      <p:sp>
        <p:nvSpPr>
          <p:cNvPr id="2" name="Tijdelijke aanduiding voor inhoud 3">
            <a:extLst>
              <a:ext uri="{FF2B5EF4-FFF2-40B4-BE49-F238E27FC236}">
                <a16:creationId xmlns:a16="http://schemas.microsoft.com/office/drawing/2014/main" id="{C536BA6A-4139-76B5-44DA-BEF2B747EB65}"/>
              </a:ext>
            </a:extLst>
          </p:cNvPr>
          <p:cNvSpPr txBox="1">
            <a:spLocks/>
          </p:cNvSpPr>
          <p:nvPr/>
        </p:nvSpPr>
        <p:spPr>
          <a:xfrm>
            <a:off x="7266318" y="2739979"/>
            <a:ext cx="5312664" cy="278541"/>
          </a:xfrm>
          <a:prstGeom prst="rect">
            <a:avLst/>
          </a:prstGeom>
        </p:spPr>
        <p:txBody>
          <a:bodyPr lIns="0" tIns="0" rIns="0" bIns="0" numCol="1" anchor="b">
            <a:noAutofit/>
          </a:bodyPr>
          <a:lstStyle>
            <a:lvl1pPr marL="0" indent="0" algn="l" defTabSz="360000" rtl="0" eaLnBrk="1" latinLnBrk="0" hangingPunct="1">
              <a:lnSpc>
                <a:spcPct val="100000"/>
              </a:lnSpc>
              <a:spcBef>
                <a:spcPts val="400"/>
              </a:spcBef>
              <a:spcAft>
                <a:spcPts val="400"/>
              </a:spcAft>
              <a:buSzPct val="100000"/>
              <a:buFont typeface="Barlow" panose="00000500000000000000" pitchFamily="2" charset="0"/>
              <a:buNone/>
              <a:defRPr sz="1600" b="0" kern="1200">
                <a:solidFill>
                  <a:schemeClr val="tx2"/>
                </a:solidFill>
                <a:latin typeface="+mn-lt"/>
                <a:ea typeface="+mn-ea"/>
                <a:cs typeface="+mn-cs"/>
              </a:defRPr>
            </a:lvl1pPr>
            <a:lvl2pPr marL="171450" indent="-171450" algn="l" defTabSz="360000" rtl="0" eaLnBrk="1" latinLnBrk="0" hangingPunct="1">
              <a:lnSpc>
                <a:spcPct val="100000"/>
              </a:lnSpc>
              <a:spcBef>
                <a:spcPts val="400"/>
              </a:spcBef>
              <a:spcAft>
                <a:spcPts val="400"/>
              </a:spcAft>
              <a:buSzPct val="110000"/>
              <a:buFont typeface="Barlow" panose="00000500000000000000" pitchFamily="2" charset="0"/>
              <a:buChar char="•"/>
              <a:defRPr lang="en-GB" sz="1200" kern="1200">
                <a:solidFill>
                  <a:schemeClr val="tx1"/>
                </a:solidFill>
                <a:latin typeface="+mn-lt"/>
                <a:ea typeface="+mn-ea"/>
                <a:cs typeface="+mn-cs"/>
              </a:defRPr>
            </a:lvl2pPr>
            <a:lvl3pPr marL="450850" indent="-173038" algn="l" defTabSz="360000" rtl="0" eaLnBrk="1" latinLnBrk="0" hangingPunct="1">
              <a:lnSpc>
                <a:spcPct val="100000"/>
              </a:lnSpc>
              <a:spcBef>
                <a:spcPts val="400"/>
              </a:spcBef>
              <a:spcAft>
                <a:spcPts val="400"/>
              </a:spcAft>
              <a:buFont typeface="Barlow" panose="00000500000000000000" pitchFamily="2" charset="0"/>
              <a:buChar char="—"/>
              <a:defRPr sz="1200" kern="1200">
                <a:solidFill>
                  <a:schemeClr val="tx1"/>
                </a:solidFill>
                <a:latin typeface="+mn-lt"/>
                <a:ea typeface="+mn-ea"/>
                <a:cs typeface="+mn-cs"/>
              </a:defRPr>
            </a:lvl3pPr>
            <a:lvl4pPr marL="719138" indent="-180975" algn="l" defTabSz="360000" rtl="0" eaLnBrk="1" latinLnBrk="0" hangingPunct="1">
              <a:lnSpc>
                <a:spcPct val="100000"/>
              </a:lnSpc>
              <a:spcBef>
                <a:spcPts val="400"/>
              </a:spcBef>
              <a:spcAft>
                <a:spcPts val="400"/>
              </a:spcAft>
              <a:buSzPct val="110000"/>
              <a:buFont typeface="Barlow" panose="00000500000000000000" pitchFamily="2" charset="0"/>
              <a:buChar char="•"/>
              <a:defRPr sz="1200" kern="1200">
                <a:solidFill>
                  <a:schemeClr val="tx1"/>
                </a:solidFill>
                <a:latin typeface="+mn-lt"/>
                <a:ea typeface="+mn-ea"/>
                <a:cs typeface="+mn-cs"/>
              </a:defRPr>
            </a:lvl4pPr>
            <a:lvl5pPr marL="989013" indent="-171450" algn="l" defTabSz="360000" rtl="0" eaLnBrk="1" latinLnBrk="0" hangingPunct="1">
              <a:lnSpc>
                <a:spcPct val="100000"/>
              </a:lnSpc>
              <a:spcBef>
                <a:spcPts val="400"/>
              </a:spcBef>
              <a:spcAft>
                <a:spcPts val="400"/>
              </a:spcAft>
              <a:buFont typeface="Barlow" panose="00000500000000000000" pitchFamily="2"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Barlow"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Barlow"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Barlow"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Barlow" panose="020B0604020202020204" pitchFamily="34" charset="0"/>
              <a:buChar char="•"/>
              <a:defRPr sz="1800" kern="1200">
                <a:solidFill>
                  <a:schemeClr val="tx1"/>
                </a:solidFill>
                <a:latin typeface="+mn-lt"/>
                <a:ea typeface="+mn-ea"/>
                <a:cs typeface="+mn-cs"/>
              </a:defRPr>
            </a:lvl9pPr>
          </a:lstStyle>
          <a:p>
            <a:r>
              <a:rPr lang="nl-NL" dirty="0"/>
              <a:t>4.	Hoe vaak?</a:t>
            </a:r>
          </a:p>
        </p:txBody>
      </p:sp>
      <p:graphicFrame>
        <p:nvGraphicFramePr>
          <p:cNvPr id="3" name="Tijdelijke aanduiding voor inhoud 12">
            <a:extLst>
              <a:ext uri="{FF2B5EF4-FFF2-40B4-BE49-F238E27FC236}">
                <a16:creationId xmlns:a16="http://schemas.microsoft.com/office/drawing/2014/main" id="{29DFAB79-F308-D425-5895-CDC3418CBBDE}"/>
              </a:ext>
            </a:extLst>
          </p:cNvPr>
          <p:cNvGraphicFramePr>
            <a:graphicFrameLocks/>
          </p:cNvGraphicFramePr>
          <p:nvPr>
            <p:extLst>
              <p:ext uri="{D42A27DB-BD31-4B8C-83A1-F6EECF244321}">
                <p14:modId xmlns:p14="http://schemas.microsoft.com/office/powerpoint/2010/main" val="3400520431"/>
              </p:ext>
            </p:extLst>
          </p:nvPr>
        </p:nvGraphicFramePr>
        <p:xfrm>
          <a:off x="7462067" y="2992155"/>
          <a:ext cx="4188535" cy="3176406"/>
        </p:xfrm>
        <a:graphic>
          <a:graphicData uri="http://schemas.openxmlformats.org/drawingml/2006/chart">
            <c:chart xmlns:c="http://schemas.openxmlformats.org/drawingml/2006/chart" xmlns:r="http://schemas.openxmlformats.org/officeDocument/2006/relationships" r:id="rId21"/>
          </a:graphicData>
        </a:graphic>
      </p:graphicFrame>
    </p:spTree>
    <p:extLst>
      <p:ext uri="{BB962C8B-B14F-4D97-AF65-F5344CB8AC3E}">
        <p14:creationId xmlns:p14="http://schemas.microsoft.com/office/powerpoint/2010/main" val="18723641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6DDBE2-0559-AC5C-9A59-DEC16DB520AE}"/>
            </a:ext>
          </a:extLst>
        </p:cNvPr>
        <p:cNvGrpSpPr/>
        <p:nvPr/>
      </p:nvGrpSpPr>
      <p:grpSpPr>
        <a:xfrm>
          <a:off x="0" y="0"/>
          <a:ext cx="0" cy="0"/>
          <a:chOff x="0" y="0"/>
          <a:chExt cx="0" cy="0"/>
        </a:xfrm>
      </p:grpSpPr>
      <p:sp>
        <p:nvSpPr>
          <p:cNvPr id="2" name="Tijdelijke aanduiding voor afbeelding 1">
            <a:extLst>
              <a:ext uri="{FF2B5EF4-FFF2-40B4-BE49-F238E27FC236}">
                <a16:creationId xmlns:a16="http://schemas.microsoft.com/office/drawing/2014/main" id="{8DDA8379-A3EE-B72F-71B2-A301DDBD07A6}"/>
              </a:ext>
            </a:extLst>
          </p:cNvPr>
          <p:cNvSpPr>
            <a:spLocks noGrp="1"/>
          </p:cNvSpPr>
          <p:nvPr>
            <p:ph type="pic" sz="quarter" idx="14"/>
          </p:nvPr>
        </p:nvSpPr>
        <p:spPr/>
        <p:txBody>
          <a:bodyPr/>
          <a:lstStyle/>
          <a:p>
            <a:endParaRPr lang="nl-NL"/>
          </a:p>
        </p:txBody>
      </p:sp>
      <p:sp>
        <p:nvSpPr>
          <p:cNvPr id="9" name="Rechthoek 8">
            <a:extLst>
              <a:ext uri="{FF2B5EF4-FFF2-40B4-BE49-F238E27FC236}">
                <a16:creationId xmlns:a16="http://schemas.microsoft.com/office/drawing/2014/main" id="{9FD0A4CC-5D44-9AAD-A484-8FBE6544C0F2}"/>
              </a:ext>
            </a:extLst>
          </p:cNvPr>
          <p:cNvSpPr/>
          <p:nvPr/>
        </p:nvSpPr>
        <p:spPr>
          <a:xfrm>
            <a:off x="0" y="0"/>
            <a:ext cx="1219200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91440" rIns="91440" bIns="91440" rtlCol="0" anchor="t"/>
          <a:lstStyle/>
          <a:p>
            <a:pPr algn="l">
              <a:spcBef>
                <a:spcPts val="400"/>
              </a:spcBef>
              <a:spcAft>
                <a:spcPts val="400"/>
              </a:spcAft>
            </a:pPr>
            <a:endParaRPr lang="nl-NL" sz="1200" dirty="0" err="1">
              <a:solidFill>
                <a:schemeClr val="tx1"/>
              </a:solidFill>
            </a:endParaRPr>
          </a:p>
        </p:txBody>
      </p:sp>
      <p:sp>
        <p:nvSpPr>
          <p:cNvPr id="3" name="Tijdelijke aanduiding voor tekst 2">
            <a:extLst>
              <a:ext uri="{FF2B5EF4-FFF2-40B4-BE49-F238E27FC236}">
                <a16:creationId xmlns:a16="http://schemas.microsoft.com/office/drawing/2014/main" id="{3F8B4544-DB14-3C50-8E3D-FB8536CF92EA}"/>
              </a:ext>
            </a:extLst>
          </p:cNvPr>
          <p:cNvSpPr>
            <a:spLocks noGrp="1"/>
          </p:cNvSpPr>
          <p:nvPr>
            <p:ph type="body" sz="quarter" idx="18"/>
          </p:nvPr>
        </p:nvSpPr>
        <p:spPr/>
        <p:txBody>
          <a:bodyPr/>
          <a:lstStyle/>
          <a:p>
            <a:endParaRPr lang="nl-NL" dirty="0"/>
          </a:p>
        </p:txBody>
      </p:sp>
      <p:sp>
        <p:nvSpPr>
          <p:cNvPr id="4" name="Tijdelijke aanduiding voor tekst 3">
            <a:extLst>
              <a:ext uri="{FF2B5EF4-FFF2-40B4-BE49-F238E27FC236}">
                <a16:creationId xmlns:a16="http://schemas.microsoft.com/office/drawing/2014/main" id="{D112784D-89D8-5DC3-D186-6F0D38CE20F7}"/>
              </a:ext>
            </a:extLst>
          </p:cNvPr>
          <p:cNvSpPr>
            <a:spLocks noGrp="1"/>
          </p:cNvSpPr>
          <p:nvPr>
            <p:ph type="body" sz="quarter" idx="16"/>
          </p:nvPr>
        </p:nvSpPr>
        <p:spPr/>
        <p:txBody>
          <a:bodyPr/>
          <a:lstStyle/>
          <a:p>
            <a:endParaRPr lang="nl-NL"/>
          </a:p>
        </p:txBody>
      </p:sp>
      <p:sp>
        <p:nvSpPr>
          <p:cNvPr id="5" name="Tijdelijke aanduiding voor tekst 4">
            <a:extLst>
              <a:ext uri="{FF2B5EF4-FFF2-40B4-BE49-F238E27FC236}">
                <a16:creationId xmlns:a16="http://schemas.microsoft.com/office/drawing/2014/main" id="{150B25D0-B31C-A6F9-23D9-773F9EB6EF0F}"/>
              </a:ext>
            </a:extLst>
          </p:cNvPr>
          <p:cNvSpPr>
            <a:spLocks noGrp="1"/>
          </p:cNvSpPr>
          <p:nvPr>
            <p:ph type="body" sz="quarter" idx="17"/>
          </p:nvPr>
        </p:nvSpPr>
        <p:spPr/>
        <p:txBody>
          <a:bodyPr/>
          <a:lstStyle/>
          <a:p>
            <a:endParaRPr lang="nl-NL" dirty="0"/>
          </a:p>
        </p:txBody>
      </p:sp>
      <p:sp>
        <p:nvSpPr>
          <p:cNvPr id="6" name="Titel 5">
            <a:extLst>
              <a:ext uri="{FF2B5EF4-FFF2-40B4-BE49-F238E27FC236}">
                <a16:creationId xmlns:a16="http://schemas.microsoft.com/office/drawing/2014/main" id="{398C11CE-5DE7-444A-9D48-AC037991B4C2}"/>
              </a:ext>
            </a:extLst>
          </p:cNvPr>
          <p:cNvSpPr>
            <a:spLocks noGrp="1"/>
          </p:cNvSpPr>
          <p:nvPr>
            <p:ph type="title"/>
          </p:nvPr>
        </p:nvSpPr>
        <p:spPr>
          <a:xfrm>
            <a:off x="433367" y="2880606"/>
            <a:ext cx="8115210" cy="898787"/>
          </a:xfrm>
        </p:spPr>
        <p:txBody>
          <a:bodyPr/>
          <a:lstStyle/>
          <a:p>
            <a:r>
              <a:rPr lang="nl-NL" dirty="0"/>
              <a:t>Mobile access</a:t>
            </a:r>
          </a:p>
        </p:txBody>
      </p:sp>
      <p:pic>
        <p:nvPicPr>
          <p:cNvPr id="7" name="Afbeelding 6" descr="Afbeelding met cirkel, ontwerp&#10;&#10;Door AI gegenereerde inhoud is mogelijk onjuist.">
            <a:extLst>
              <a:ext uri="{FF2B5EF4-FFF2-40B4-BE49-F238E27FC236}">
                <a16:creationId xmlns:a16="http://schemas.microsoft.com/office/drawing/2014/main" id="{D812CA6D-8098-B707-08FA-3516DC14F2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0991" y="2606775"/>
            <a:ext cx="1204636" cy="1172618"/>
          </a:xfrm>
          <a:prstGeom prst="ellipse">
            <a:avLst/>
          </a:prstGeom>
          <a:solidFill>
            <a:srgbClr val="DDEDDF"/>
          </a:solidFill>
        </p:spPr>
      </p:pic>
    </p:spTree>
    <p:extLst>
      <p:ext uri="{BB962C8B-B14F-4D97-AF65-F5344CB8AC3E}">
        <p14:creationId xmlns:p14="http://schemas.microsoft.com/office/powerpoint/2010/main" val="11542736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Tijdelijke aanduiding voor inhoud 11">
            <a:extLst>
              <a:ext uri="{FF2B5EF4-FFF2-40B4-BE49-F238E27FC236}">
                <a16:creationId xmlns:a16="http://schemas.microsoft.com/office/drawing/2014/main" id="{C7F2587E-A0A8-DD04-4497-A3658695E360}"/>
              </a:ext>
            </a:extLst>
          </p:cNvPr>
          <p:cNvGraphicFramePr>
            <a:graphicFrameLocks noGrp="1"/>
          </p:cNvGraphicFramePr>
          <p:nvPr>
            <p:ph sz="quarter" idx="23"/>
            <p:extLst>
              <p:ext uri="{D42A27DB-BD31-4B8C-83A1-F6EECF244321}">
                <p14:modId xmlns:p14="http://schemas.microsoft.com/office/powerpoint/2010/main" val="2981614072"/>
              </p:ext>
            </p:extLst>
          </p:nvPr>
        </p:nvGraphicFramePr>
        <p:xfrm>
          <a:off x="6550726" y="1995494"/>
          <a:ext cx="5198361" cy="4022088"/>
        </p:xfrm>
        <a:graphic>
          <a:graphicData uri="http://schemas.openxmlformats.org/drawingml/2006/chart">
            <c:chart xmlns:c="http://schemas.openxmlformats.org/drawingml/2006/chart" xmlns:r="http://schemas.openxmlformats.org/officeDocument/2006/relationships" r:id="rId4"/>
          </a:graphicData>
        </a:graphic>
      </p:graphicFrame>
      <p:sp>
        <p:nvSpPr>
          <p:cNvPr id="3" name="Tijdelijke aanduiding voor tekst 2">
            <a:extLst>
              <a:ext uri="{FF2B5EF4-FFF2-40B4-BE49-F238E27FC236}">
                <a16:creationId xmlns:a16="http://schemas.microsoft.com/office/drawing/2014/main" id="{733DD51C-5612-A1B9-0ED6-78FE74EBFC39}"/>
              </a:ext>
            </a:extLst>
          </p:cNvPr>
          <p:cNvSpPr>
            <a:spLocks noGrp="1"/>
          </p:cNvSpPr>
          <p:nvPr>
            <p:ph type="body" sz="quarter" idx="14"/>
          </p:nvPr>
        </p:nvSpPr>
        <p:spPr/>
        <p:txBody>
          <a:bodyPr/>
          <a:lstStyle/>
          <a:p>
            <a:r>
              <a:rPr lang="nl-NL" dirty="0"/>
              <a:t>Gebruik mobile access</a:t>
            </a:r>
          </a:p>
        </p:txBody>
      </p:sp>
      <p:sp>
        <p:nvSpPr>
          <p:cNvPr id="4" name="Tijdelijke aanduiding voor inhoud 3">
            <a:extLst>
              <a:ext uri="{FF2B5EF4-FFF2-40B4-BE49-F238E27FC236}">
                <a16:creationId xmlns:a16="http://schemas.microsoft.com/office/drawing/2014/main" id="{3CC73FD4-3EF4-16E1-EDEC-1F742EB87498}"/>
              </a:ext>
            </a:extLst>
          </p:cNvPr>
          <p:cNvSpPr>
            <a:spLocks noGrp="1"/>
          </p:cNvSpPr>
          <p:nvPr>
            <p:ph sz="quarter" idx="22"/>
          </p:nvPr>
        </p:nvSpPr>
        <p:spPr>
          <a:xfrm>
            <a:off x="1025214" y="1460830"/>
            <a:ext cx="3608093" cy="278541"/>
          </a:xfrm>
        </p:spPr>
        <p:txBody>
          <a:bodyPr/>
          <a:lstStyle/>
          <a:p>
            <a:r>
              <a:rPr lang="nl-NL" dirty="0"/>
              <a:t>Bedrijven en instellingen</a:t>
            </a:r>
          </a:p>
        </p:txBody>
      </p:sp>
      <p:sp>
        <p:nvSpPr>
          <p:cNvPr id="6" name="Tijdelijke aanduiding voor inhoud 5">
            <a:extLst>
              <a:ext uri="{FF2B5EF4-FFF2-40B4-BE49-F238E27FC236}">
                <a16:creationId xmlns:a16="http://schemas.microsoft.com/office/drawing/2014/main" id="{A6BEB0E1-1B96-C7EB-6772-99F55C46DCEB}"/>
              </a:ext>
            </a:extLst>
          </p:cNvPr>
          <p:cNvSpPr>
            <a:spLocks noGrp="1"/>
          </p:cNvSpPr>
          <p:nvPr>
            <p:ph sz="quarter" idx="24"/>
          </p:nvPr>
        </p:nvSpPr>
        <p:spPr>
          <a:xfrm>
            <a:off x="6796384" y="1446850"/>
            <a:ext cx="5312664" cy="278541"/>
          </a:xfrm>
        </p:spPr>
        <p:txBody>
          <a:bodyPr/>
          <a:lstStyle/>
          <a:p>
            <a:r>
              <a:rPr lang="nl-NL" dirty="0"/>
              <a:t>Gebruikers</a:t>
            </a:r>
          </a:p>
        </p:txBody>
      </p:sp>
      <p:sp>
        <p:nvSpPr>
          <p:cNvPr id="11" name="Tekstvak 10">
            <a:extLst>
              <a:ext uri="{FF2B5EF4-FFF2-40B4-BE49-F238E27FC236}">
                <a16:creationId xmlns:a16="http://schemas.microsoft.com/office/drawing/2014/main" id="{4F6BFF93-5628-564D-353D-979E09DDC449}"/>
              </a:ext>
            </a:extLst>
          </p:cNvPr>
          <p:cNvSpPr txBox="1"/>
          <p:nvPr/>
        </p:nvSpPr>
        <p:spPr>
          <a:xfrm>
            <a:off x="6792605" y="1814820"/>
            <a:ext cx="4249891" cy="278541"/>
          </a:xfrm>
          <a:prstGeom prst="rect">
            <a:avLst/>
          </a:prstGeom>
          <a:noFill/>
        </p:spPr>
        <p:txBody>
          <a:bodyPr wrap="square" lIns="0" tIns="0" rIns="0" bIns="0" rtlCol="0">
            <a:noAutofit/>
          </a:bodyPr>
          <a:lstStyle/>
          <a:p>
            <a:pPr algn="l">
              <a:spcBef>
                <a:spcPts val="400"/>
              </a:spcBef>
              <a:spcAft>
                <a:spcPts val="400"/>
              </a:spcAft>
            </a:pPr>
            <a:r>
              <a:rPr lang="nl-NL" sz="1200" dirty="0">
                <a:solidFill>
                  <a:schemeClr val="bg2"/>
                </a:solidFill>
                <a:ea typeface="Aptos" panose="020B0004020202020204" pitchFamily="34" charset="0"/>
                <a:cs typeface="Times New Roman" panose="02020603050405020304" pitchFamily="18" charset="0"/>
              </a:rPr>
              <a:t>N=1.838. Basis: Alle Nederlanders </a:t>
            </a:r>
            <a:endParaRPr lang="nl-NL" sz="1200" dirty="0">
              <a:solidFill>
                <a:schemeClr val="bg2"/>
              </a:solidFill>
              <a:effectLst/>
              <a:ea typeface="Aptos" panose="020B0004020202020204" pitchFamily="34" charset="0"/>
              <a:cs typeface="Times New Roman" panose="02020603050405020304" pitchFamily="18" charset="0"/>
            </a:endParaRPr>
          </a:p>
        </p:txBody>
      </p:sp>
      <p:graphicFrame>
        <p:nvGraphicFramePr>
          <p:cNvPr id="15" name="Tijdelijke aanduiding voor inhoud 12">
            <a:extLst>
              <a:ext uri="{FF2B5EF4-FFF2-40B4-BE49-F238E27FC236}">
                <a16:creationId xmlns:a16="http://schemas.microsoft.com/office/drawing/2014/main" id="{7CED8CB5-4796-1186-FF57-5A07A8CAA002}"/>
              </a:ext>
            </a:extLst>
          </p:cNvPr>
          <p:cNvGraphicFramePr>
            <a:graphicFrameLocks noGrp="1"/>
          </p:cNvGraphicFramePr>
          <p:nvPr>
            <p:ph sz="quarter" idx="21"/>
            <p:extLst>
              <p:ext uri="{D42A27DB-BD31-4B8C-83A1-F6EECF244321}">
                <p14:modId xmlns:p14="http://schemas.microsoft.com/office/powerpoint/2010/main" val="254557359"/>
              </p:ext>
            </p:extLst>
          </p:nvPr>
        </p:nvGraphicFramePr>
        <p:xfrm>
          <a:off x="561665" y="1460830"/>
          <a:ext cx="5079610" cy="5029849"/>
        </p:xfrm>
        <a:graphic>
          <a:graphicData uri="http://schemas.openxmlformats.org/drawingml/2006/chart">
            <c:chart xmlns:c="http://schemas.openxmlformats.org/drawingml/2006/chart" xmlns:r="http://schemas.openxmlformats.org/officeDocument/2006/relationships" r:id="rId5"/>
          </a:graphicData>
        </a:graphic>
      </p:graphicFrame>
      <p:sp>
        <p:nvSpPr>
          <p:cNvPr id="20" name="Tekstvak 19">
            <a:extLst>
              <a:ext uri="{FF2B5EF4-FFF2-40B4-BE49-F238E27FC236}">
                <a16:creationId xmlns:a16="http://schemas.microsoft.com/office/drawing/2014/main" id="{3A8A4F34-E779-59C4-8BDC-C7BF53324EA3}"/>
              </a:ext>
            </a:extLst>
          </p:cNvPr>
          <p:cNvSpPr txBox="1"/>
          <p:nvPr/>
        </p:nvSpPr>
        <p:spPr>
          <a:xfrm>
            <a:off x="1025214" y="1828150"/>
            <a:ext cx="3608093" cy="278541"/>
          </a:xfrm>
          <a:prstGeom prst="rect">
            <a:avLst/>
          </a:prstGeom>
          <a:noFill/>
        </p:spPr>
        <p:txBody>
          <a:bodyPr wrap="square" lIns="0" tIns="0" rIns="0" bIns="0" rtlCol="0">
            <a:noAutofit/>
          </a:bodyPr>
          <a:lstStyle/>
          <a:p>
            <a:pPr algn="l">
              <a:spcBef>
                <a:spcPts val="400"/>
              </a:spcBef>
              <a:spcAft>
                <a:spcPts val="400"/>
              </a:spcAft>
            </a:pPr>
            <a:r>
              <a:rPr lang="nl-NL" sz="1200" dirty="0">
                <a:solidFill>
                  <a:schemeClr val="bg2"/>
                </a:solidFill>
                <a:ea typeface="Aptos" panose="020B0004020202020204" pitchFamily="34" charset="0"/>
                <a:cs typeface="Times New Roman" panose="02020603050405020304" pitchFamily="18" charset="0"/>
              </a:rPr>
              <a:t>N=169. Basis: Organisaties die eindgebruiker/beheerder zijn van toegangsbeheer</a:t>
            </a:r>
            <a:endParaRPr lang="nl-NL" sz="1200" dirty="0">
              <a:solidFill>
                <a:schemeClr val="bg2"/>
              </a:solidFill>
              <a:effectLst/>
              <a:ea typeface="Aptos" panose="020B0004020202020204" pitchFamily="34" charset="0"/>
              <a:cs typeface="Times New Roman" panose="02020603050405020304" pitchFamily="18" charset="0"/>
            </a:endParaRPr>
          </a:p>
        </p:txBody>
      </p:sp>
      <p:sp>
        <p:nvSpPr>
          <p:cNvPr id="21" name="Ovaal 20">
            <a:extLst>
              <a:ext uri="{FF2B5EF4-FFF2-40B4-BE49-F238E27FC236}">
                <a16:creationId xmlns:a16="http://schemas.microsoft.com/office/drawing/2014/main" id="{1C7D1FCE-0644-0228-473A-362ADFB30894}"/>
              </a:ext>
            </a:extLst>
          </p:cNvPr>
          <p:cNvSpPr/>
          <p:nvPr/>
        </p:nvSpPr>
        <p:spPr>
          <a:xfrm>
            <a:off x="378381" y="1426687"/>
            <a:ext cx="589713" cy="500188"/>
          </a:xfrm>
          <a:prstGeom prst="ellipse">
            <a:avLst/>
          </a:prstGeom>
          <a:noFill/>
          <a:ln w="1905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2" name="Graphic 21" descr="Stad met effen opvulling">
            <a:extLst>
              <a:ext uri="{FF2B5EF4-FFF2-40B4-BE49-F238E27FC236}">
                <a16:creationId xmlns:a16="http://schemas.microsoft.com/office/drawing/2014/main" id="{CEA81EF3-83D2-5E81-F33A-48423B76D7F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40668" y="1446763"/>
            <a:ext cx="465137" cy="465137"/>
          </a:xfrm>
          <a:prstGeom prst="rect">
            <a:avLst/>
          </a:prstGeom>
        </p:spPr>
      </p:pic>
      <p:pic>
        <p:nvPicPr>
          <p:cNvPr id="26" name="Graphic 25" descr="Groep mannen met effen opvulling">
            <a:extLst>
              <a:ext uri="{FF2B5EF4-FFF2-40B4-BE49-F238E27FC236}">
                <a16:creationId xmlns:a16="http://schemas.microsoft.com/office/drawing/2014/main" id="{A9DB773F-5A5C-9A61-14A5-A1E5812C18F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215784" y="1451271"/>
            <a:ext cx="475475" cy="475475"/>
          </a:xfrm>
          <a:prstGeom prst="rect">
            <a:avLst/>
          </a:prstGeom>
        </p:spPr>
      </p:pic>
      <p:sp>
        <p:nvSpPr>
          <p:cNvPr id="27" name="Ovaal 26">
            <a:extLst>
              <a:ext uri="{FF2B5EF4-FFF2-40B4-BE49-F238E27FC236}">
                <a16:creationId xmlns:a16="http://schemas.microsoft.com/office/drawing/2014/main" id="{86D0586F-D48F-84A8-9FDA-9EA81605CC50}"/>
              </a:ext>
            </a:extLst>
          </p:cNvPr>
          <p:cNvSpPr/>
          <p:nvPr/>
        </p:nvSpPr>
        <p:spPr>
          <a:xfrm>
            <a:off x="6158666" y="1426558"/>
            <a:ext cx="589713" cy="500188"/>
          </a:xfrm>
          <a:prstGeom prst="ellipse">
            <a:avLst/>
          </a:prstGeom>
          <a:noFill/>
          <a:ln w="1905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5" name="Afbeelding 4">
            <a:extLst>
              <a:ext uri="{FF2B5EF4-FFF2-40B4-BE49-F238E27FC236}">
                <a16:creationId xmlns:a16="http://schemas.microsoft.com/office/drawing/2014/main" id="{DA5C4C6A-974F-544D-CF52-9F38280CD766}"/>
              </a:ext>
            </a:extLst>
          </p:cNvPr>
          <p:cNvPicPr>
            <a:picLocks noChangeAspect="1"/>
          </p:cNvPicPr>
          <p:nvPr/>
        </p:nvPicPr>
        <p:blipFill>
          <a:blip r:embed="rId10"/>
          <a:srcRect t="28785" r="1595" b="26209"/>
          <a:stretch>
            <a:fillRect/>
          </a:stretch>
        </p:blipFill>
        <p:spPr>
          <a:xfrm>
            <a:off x="1636416" y="5271808"/>
            <a:ext cx="368977" cy="125362"/>
          </a:xfrm>
          <a:prstGeom prst="rect">
            <a:avLst/>
          </a:prstGeom>
        </p:spPr>
      </p:pic>
    </p:spTree>
    <p:extLst>
      <p:ext uri="{BB962C8B-B14F-4D97-AF65-F5344CB8AC3E}">
        <p14:creationId xmlns:p14="http://schemas.microsoft.com/office/powerpoint/2010/main" val="1208237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9" grpId="0">
        <p:bldAsOne/>
      </p:bldGraphic>
      <p:bldP spid="4" grpId="0" build="p"/>
      <p:bldP spid="6" grpId="0" build="p"/>
      <p:bldP spid="11" grpId="0"/>
      <p:bldGraphic spid="15" grpId="0">
        <p:bldAsOne/>
      </p:bldGraphic>
      <p:bldP spid="20" grpId="0"/>
      <p:bldP spid="21" grpId="0" animBg="1"/>
      <p:bldP spid="27" grpId="0" animBg="1"/>
    </p:bldLst>
  </p:timing>
  <p:extLst>
    <p:ext uri="{6950BFC3-D8DA-4A85-94F7-54DA5524770B}">
      <p188:commentRel xmlns:p188="http://schemas.microsoft.com/office/powerpoint/2018/8/main" r:id="rId3"/>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5D4B2959-FF3B-12F7-B873-DF0E84965CA8}"/>
              </a:ext>
            </a:extLst>
          </p:cNvPr>
          <p:cNvSpPr>
            <a:spLocks noGrp="1"/>
          </p:cNvSpPr>
          <p:nvPr>
            <p:ph type="body" sz="quarter" idx="14"/>
          </p:nvPr>
        </p:nvSpPr>
        <p:spPr/>
        <p:txBody>
          <a:bodyPr/>
          <a:lstStyle/>
          <a:p>
            <a:r>
              <a:rPr lang="nl-NL" dirty="0"/>
              <a:t>Innovatietheorie volgens Rogers (1962)</a:t>
            </a:r>
          </a:p>
        </p:txBody>
      </p:sp>
      <p:pic>
        <p:nvPicPr>
          <p:cNvPr id="1028" name="Picture 4" descr="Diffusion of Innovation: How the Adoption of New Ideas Spreads | QAD Blog">
            <a:extLst>
              <a:ext uri="{FF2B5EF4-FFF2-40B4-BE49-F238E27FC236}">
                <a16:creationId xmlns:a16="http://schemas.microsoft.com/office/drawing/2014/main" id="{1D742374-7F56-4249-2767-E7D6C447355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8421"/>
          <a:stretch>
            <a:fillRect/>
          </a:stretch>
        </p:blipFill>
        <p:spPr bwMode="auto">
          <a:xfrm>
            <a:off x="1081086" y="1544053"/>
            <a:ext cx="10029825" cy="5097378"/>
          </a:xfrm>
          <a:prstGeom prst="rect">
            <a:avLst/>
          </a:prstGeom>
          <a:noFill/>
          <a:extLst>
            <a:ext uri="{909E8E84-426E-40DD-AFC4-6F175D3DCCD1}">
              <a14:hiddenFill xmlns:a14="http://schemas.microsoft.com/office/drawing/2010/main">
                <a:solidFill>
                  <a:srgbClr val="FFFFFF"/>
                </a:solidFill>
              </a14:hiddenFill>
            </a:ext>
          </a:extLst>
        </p:spPr>
      </p:pic>
      <p:sp>
        <p:nvSpPr>
          <p:cNvPr id="2" name="Linkeraccolade 1">
            <a:extLst>
              <a:ext uri="{FF2B5EF4-FFF2-40B4-BE49-F238E27FC236}">
                <a16:creationId xmlns:a16="http://schemas.microsoft.com/office/drawing/2014/main" id="{6BC5296E-756F-6115-1002-3BF1354F0B49}"/>
              </a:ext>
            </a:extLst>
          </p:cNvPr>
          <p:cNvSpPr/>
          <p:nvPr/>
        </p:nvSpPr>
        <p:spPr>
          <a:xfrm rot="16200000">
            <a:off x="3493598" y="4924264"/>
            <a:ext cx="188159" cy="2226835"/>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4" name="Tekstvak 3">
            <a:extLst>
              <a:ext uri="{FF2B5EF4-FFF2-40B4-BE49-F238E27FC236}">
                <a16:creationId xmlns:a16="http://schemas.microsoft.com/office/drawing/2014/main" id="{5B9485A3-8BD8-82C7-4594-628FB87DF673}"/>
              </a:ext>
            </a:extLst>
          </p:cNvPr>
          <p:cNvSpPr txBox="1"/>
          <p:nvPr/>
        </p:nvSpPr>
        <p:spPr>
          <a:xfrm>
            <a:off x="3247016" y="5921988"/>
            <a:ext cx="914400" cy="914400"/>
          </a:xfrm>
          <a:prstGeom prst="rect">
            <a:avLst/>
          </a:prstGeom>
          <a:noFill/>
        </p:spPr>
        <p:txBody>
          <a:bodyPr wrap="none" lIns="0" tIns="0" rIns="0" bIns="0" rtlCol="0" anchor="ctr">
            <a:noAutofit/>
          </a:bodyPr>
          <a:lstStyle/>
          <a:p>
            <a:pPr algn="ctr">
              <a:spcBef>
                <a:spcPts val="400"/>
              </a:spcBef>
              <a:spcAft>
                <a:spcPts val="400"/>
              </a:spcAft>
            </a:pPr>
            <a:r>
              <a:rPr lang="nl-NL" sz="2400" dirty="0">
                <a:effectLst/>
                <a:ea typeface="Aptos" panose="020B0004020202020204" pitchFamily="34" charset="0"/>
                <a:cs typeface="Times New Roman" panose="02020603050405020304" pitchFamily="18" charset="0"/>
              </a:rPr>
              <a:t>16%</a:t>
            </a:r>
          </a:p>
        </p:txBody>
      </p:sp>
      <p:sp>
        <p:nvSpPr>
          <p:cNvPr id="5" name="Linkeraccolade 4">
            <a:extLst>
              <a:ext uri="{FF2B5EF4-FFF2-40B4-BE49-F238E27FC236}">
                <a16:creationId xmlns:a16="http://schemas.microsoft.com/office/drawing/2014/main" id="{98634DE0-CC45-0721-337B-728A1D2D65B8}"/>
              </a:ext>
            </a:extLst>
          </p:cNvPr>
          <p:cNvSpPr/>
          <p:nvPr/>
        </p:nvSpPr>
        <p:spPr>
          <a:xfrm rot="16200000">
            <a:off x="7115338" y="3529358"/>
            <a:ext cx="188159" cy="5016645"/>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6" name="Tekstvak 5">
            <a:extLst>
              <a:ext uri="{FF2B5EF4-FFF2-40B4-BE49-F238E27FC236}">
                <a16:creationId xmlns:a16="http://schemas.microsoft.com/office/drawing/2014/main" id="{D0C3AFC2-3B4C-2A84-4E87-07DD1BAC9A37}"/>
              </a:ext>
            </a:extLst>
          </p:cNvPr>
          <p:cNvSpPr txBox="1"/>
          <p:nvPr/>
        </p:nvSpPr>
        <p:spPr>
          <a:xfrm>
            <a:off x="6327346" y="5921988"/>
            <a:ext cx="2059973" cy="914400"/>
          </a:xfrm>
          <a:prstGeom prst="rect">
            <a:avLst/>
          </a:prstGeom>
          <a:noFill/>
        </p:spPr>
        <p:txBody>
          <a:bodyPr wrap="none" lIns="0" tIns="0" rIns="0" bIns="0" rtlCol="0" anchor="ctr">
            <a:noAutofit/>
          </a:bodyPr>
          <a:lstStyle/>
          <a:p>
            <a:pPr algn="ctr">
              <a:spcBef>
                <a:spcPts val="400"/>
              </a:spcBef>
              <a:spcAft>
                <a:spcPts val="400"/>
              </a:spcAft>
            </a:pPr>
            <a:r>
              <a:rPr lang="nl-NL" sz="2400" dirty="0">
                <a:effectLst/>
                <a:ea typeface="Aptos" panose="020B0004020202020204" pitchFamily="34" charset="0"/>
                <a:cs typeface="Times New Roman" panose="02020603050405020304" pitchFamily="18" charset="0"/>
              </a:rPr>
              <a:t>84%</a:t>
            </a:r>
          </a:p>
        </p:txBody>
      </p:sp>
    </p:spTree>
    <p:extLst>
      <p:ext uri="{BB962C8B-B14F-4D97-AF65-F5344CB8AC3E}">
        <p14:creationId xmlns:p14="http://schemas.microsoft.com/office/powerpoint/2010/main" val="10568359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334F8537-365C-93A9-1147-6FFB140600C4}"/>
            </a:ext>
          </a:extLst>
        </p:cNvPr>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3464BB12-96F0-185F-AB1C-C158ACBE6287}"/>
              </a:ext>
            </a:extLst>
          </p:cNvPr>
          <p:cNvSpPr>
            <a:spLocks noGrp="1"/>
          </p:cNvSpPr>
          <p:nvPr>
            <p:ph type="body" sz="quarter" idx="14"/>
          </p:nvPr>
        </p:nvSpPr>
        <p:spPr/>
        <p:txBody>
          <a:bodyPr/>
          <a:lstStyle/>
          <a:p>
            <a:r>
              <a:rPr lang="nl-NL" dirty="0"/>
              <a:t>Innovatietheorie toegepast op de onderzochte bedrijven en instellingen</a:t>
            </a:r>
          </a:p>
        </p:txBody>
      </p:sp>
      <p:graphicFrame>
        <p:nvGraphicFramePr>
          <p:cNvPr id="5" name="Grafiek 4">
            <a:extLst>
              <a:ext uri="{FF2B5EF4-FFF2-40B4-BE49-F238E27FC236}">
                <a16:creationId xmlns:a16="http://schemas.microsoft.com/office/drawing/2014/main" id="{AD8FD910-36CB-AE3D-4E81-BA2EC4DE6467}"/>
              </a:ext>
            </a:extLst>
          </p:cNvPr>
          <p:cNvGraphicFramePr/>
          <p:nvPr>
            <p:extLst>
              <p:ext uri="{D42A27DB-BD31-4B8C-83A1-F6EECF244321}">
                <p14:modId xmlns:p14="http://schemas.microsoft.com/office/powerpoint/2010/main" val="840680820"/>
              </p:ext>
            </p:extLst>
          </p:nvPr>
        </p:nvGraphicFramePr>
        <p:xfrm>
          <a:off x="1963271" y="1595718"/>
          <a:ext cx="8196729" cy="4542615"/>
        </p:xfrm>
        <a:graphic>
          <a:graphicData uri="http://schemas.openxmlformats.org/drawingml/2006/chart">
            <c:chart xmlns:c="http://schemas.openxmlformats.org/drawingml/2006/chart" xmlns:r="http://schemas.openxmlformats.org/officeDocument/2006/relationships" r:id="rId3"/>
          </a:graphicData>
        </a:graphic>
      </p:graphicFrame>
      <p:sp>
        <p:nvSpPr>
          <p:cNvPr id="2" name="Linkeraccolade 1">
            <a:extLst>
              <a:ext uri="{FF2B5EF4-FFF2-40B4-BE49-F238E27FC236}">
                <a16:creationId xmlns:a16="http://schemas.microsoft.com/office/drawing/2014/main" id="{77FD2C5B-EDD5-456B-3069-C54B5B4AEC2F}"/>
              </a:ext>
            </a:extLst>
          </p:cNvPr>
          <p:cNvSpPr/>
          <p:nvPr/>
        </p:nvSpPr>
        <p:spPr>
          <a:xfrm rot="16200000">
            <a:off x="3762683" y="4655178"/>
            <a:ext cx="188159" cy="2765005"/>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4" name="Tekstvak 3">
            <a:extLst>
              <a:ext uri="{FF2B5EF4-FFF2-40B4-BE49-F238E27FC236}">
                <a16:creationId xmlns:a16="http://schemas.microsoft.com/office/drawing/2014/main" id="{7CFD0D32-6967-15E8-4426-903C74AD853B}"/>
              </a:ext>
            </a:extLst>
          </p:cNvPr>
          <p:cNvSpPr txBox="1"/>
          <p:nvPr/>
        </p:nvSpPr>
        <p:spPr>
          <a:xfrm>
            <a:off x="3358226" y="5943600"/>
            <a:ext cx="914400" cy="914400"/>
          </a:xfrm>
          <a:prstGeom prst="rect">
            <a:avLst/>
          </a:prstGeom>
          <a:noFill/>
        </p:spPr>
        <p:txBody>
          <a:bodyPr wrap="none" lIns="0" tIns="0" rIns="0" bIns="0" rtlCol="0" anchor="ctr">
            <a:noAutofit/>
          </a:bodyPr>
          <a:lstStyle/>
          <a:p>
            <a:pPr algn="ctr">
              <a:spcBef>
                <a:spcPts val="400"/>
              </a:spcBef>
              <a:spcAft>
                <a:spcPts val="400"/>
              </a:spcAft>
            </a:pPr>
            <a:r>
              <a:rPr lang="nl-NL" sz="2400" dirty="0">
                <a:effectLst/>
                <a:ea typeface="Aptos" panose="020B0004020202020204" pitchFamily="34" charset="0"/>
                <a:cs typeface="Times New Roman" panose="02020603050405020304" pitchFamily="18" charset="0"/>
              </a:rPr>
              <a:t>70%</a:t>
            </a:r>
          </a:p>
        </p:txBody>
      </p:sp>
      <p:sp>
        <p:nvSpPr>
          <p:cNvPr id="6" name="Linkeraccolade 5">
            <a:extLst>
              <a:ext uri="{FF2B5EF4-FFF2-40B4-BE49-F238E27FC236}">
                <a16:creationId xmlns:a16="http://schemas.microsoft.com/office/drawing/2014/main" id="{1C5CBE73-68E8-9A6D-BB60-A4319A1BF0BB}"/>
              </a:ext>
            </a:extLst>
          </p:cNvPr>
          <p:cNvSpPr/>
          <p:nvPr/>
        </p:nvSpPr>
        <p:spPr>
          <a:xfrm rot="16200000">
            <a:off x="7553194" y="3967214"/>
            <a:ext cx="181586" cy="4147506"/>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7" name="Tekstvak 6">
            <a:extLst>
              <a:ext uri="{FF2B5EF4-FFF2-40B4-BE49-F238E27FC236}">
                <a16:creationId xmlns:a16="http://schemas.microsoft.com/office/drawing/2014/main" id="{CD4AE80B-2C01-B661-245C-5EE0FAE7E04F}"/>
              </a:ext>
            </a:extLst>
          </p:cNvPr>
          <p:cNvSpPr txBox="1"/>
          <p:nvPr/>
        </p:nvSpPr>
        <p:spPr>
          <a:xfrm>
            <a:off x="6948475" y="5950173"/>
            <a:ext cx="1371600" cy="882457"/>
          </a:xfrm>
          <a:prstGeom prst="rect">
            <a:avLst/>
          </a:prstGeom>
          <a:noFill/>
        </p:spPr>
        <p:txBody>
          <a:bodyPr wrap="none" lIns="0" tIns="0" rIns="0" bIns="0" rtlCol="0" anchor="ctr">
            <a:noAutofit/>
          </a:bodyPr>
          <a:lstStyle/>
          <a:p>
            <a:pPr algn="ctr">
              <a:spcBef>
                <a:spcPts val="400"/>
              </a:spcBef>
              <a:spcAft>
                <a:spcPts val="400"/>
              </a:spcAft>
            </a:pPr>
            <a:r>
              <a:rPr lang="nl-NL" sz="2400" dirty="0">
                <a:ea typeface="Aptos" panose="020B0004020202020204" pitchFamily="34" charset="0"/>
                <a:cs typeface="Times New Roman" panose="02020603050405020304" pitchFamily="18" charset="0"/>
              </a:rPr>
              <a:t>3</a:t>
            </a:r>
            <a:r>
              <a:rPr lang="nl-NL" sz="2400" dirty="0">
                <a:effectLst/>
                <a:ea typeface="Aptos" panose="020B0004020202020204" pitchFamily="34" charset="0"/>
                <a:cs typeface="Times New Roman" panose="02020603050405020304" pitchFamily="18" charset="0"/>
              </a:rPr>
              <a:t>0%</a:t>
            </a:r>
          </a:p>
        </p:txBody>
      </p:sp>
    </p:spTree>
    <p:extLst>
      <p:ext uri="{BB962C8B-B14F-4D97-AF65-F5344CB8AC3E}">
        <p14:creationId xmlns:p14="http://schemas.microsoft.com/office/powerpoint/2010/main" val="289333513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heme/theme1.xml><?xml version="1.0" encoding="utf-8"?>
<a:theme xmlns:a="http://schemas.openxmlformats.org/drawingml/2006/main" name="Ipsos-NL Presentation_NL">
  <a:themeElements>
    <a:clrScheme name="Ipsos 2024">
      <a:dk1>
        <a:srgbClr val="000000"/>
      </a:dk1>
      <a:lt1>
        <a:sysClr val="window" lastClr="FFFFFF"/>
      </a:lt1>
      <a:dk2>
        <a:srgbClr val="1DAFAD"/>
      </a:dk2>
      <a:lt2>
        <a:srgbClr val="103C50"/>
      </a:lt2>
      <a:accent1>
        <a:srgbClr val="121B5A"/>
      </a:accent1>
      <a:accent2>
        <a:srgbClr val="E2DA51"/>
      </a:accent2>
      <a:accent3>
        <a:srgbClr val="FF740F"/>
      </a:accent3>
      <a:accent4>
        <a:srgbClr val="452567"/>
      </a:accent4>
      <a:accent5>
        <a:srgbClr val="E50158"/>
      </a:accent5>
      <a:accent6>
        <a:srgbClr val="9FE5D8"/>
      </a:accent6>
      <a:hlink>
        <a:srgbClr val="2C469C"/>
      </a:hlink>
      <a:folHlink>
        <a:srgbClr val="2C469C"/>
      </a:folHlink>
    </a:clrScheme>
    <a:fontScheme name="Ipsos 2024">
      <a:majorFont>
        <a:latin typeface="Barlow Semi Condensed ExtraBold"/>
        <a:ea typeface=""/>
        <a:cs typeface=""/>
      </a:majorFont>
      <a:minorFont>
        <a:latin typeface="Barl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7EBF0"/>
        </a:solidFill>
        <a:ln>
          <a:noFill/>
        </a:ln>
      </a:spPr>
      <a:bodyPr lIns="91440" tIns="91440" rIns="91440" bIns="91440" rtlCol="0" anchor="t"/>
      <a:lstStyle>
        <a:defPPr algn="l">
          <a:spcBef>
            <a:spcPts val="400"/>
          </a:spcBef>
          <a:spcAft>
            <a:spcPts val="400"/>
          </a:spcAft>
          <a:defRPr sz="1200" dirty="0" err="1" smtClean="0">
            <a:solidFill>
              <a:schemeClr val="tx1"/>
            </a:solidFill>
          </a:defRPr>
        </a:defPPr>
      </a:lstStyle>
      <a:style>
        <a:lnRef idx="2">
          <a:schemeClr val="accent1">
            <a:shade val="15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spcBef>
            <a:spcPts val="400"/>
          </a:spcBef>
          <a:spcAft>
            <a:spcPts val="400"/>
          </a:spcAft>
          <a:defRPr sz="1200" dirty="0" err="1" smtClean="0">
            <a:effectLst/>
            <a:ea typeface="Aptos" panose="020B0004020202020204" pitchFamily="34" charset="0"/>
            <a:cs typeface="Times New Roman" panose="02020603050405020304" pitchFamily="18" charset="0"/>
          </a:defRPr>
        </a:defPPr>
      </a:lstStyle>
    </a:txDef>
  </a:objectDefaults>
  <a:extraClrSchemeLst/>
  <a:custClrLst>
    <a:custClr name="Green">
      <a:srgbClr val="2DB574"/>
    </a:custClr>
    <a:custClr name="Sky Blue">
      <a:srgbClr val="A5CEE3"/>
    </a:custClr>
    <a:custClr name="Lilac">
      <a:srgbClr val="E3D8F0"/>
    </a:custClr>
    <a:custClr name="Pastel Pink">
      <a:srgbClr val="FFE1EC"/>
    </a:custClr>
    <a:custClr name="Yellow Meringue">
      <a:srgbClr val="F3F0B9"/>
    </a:custClr>
    <a:custClr name="Delicate Turquoise">
      <a:srgbClr val="9FE5D8"/>
    </a:custClr>
    <a:custClr name=" -- ">
      <a:srgbClr val="FFFFFF"/>
    </a:custClr>
    <a:custClr name="Light Grey">
      <a:srgbClr val="E7EBF0"/>
    </a:custClr>
    <a:custClr name="Mid Grey">
      <a:srgbClr val="585858"/>
    </a:custClr>
    <a:custClr name=" -- ">
      <a:srgbClr val="FFFFFF"/>
    </a:custClr>
    <a:custClr name="1 Blue, Tint 1">
      <a:srgbClr val="E4F0F7"/>
    </a:custClr>
    <a:custClr name="2 Blue, Tint 2">
      <a:srgbClr val="C9E2EE"/>
    </a:custClr>
    <a:custClr name="3 Ipsos Blue Light">
      <a:srgbClr val="A5CEE3"/>
    </a:custClr>
    <a:custClr name="4 Blue, Tint 4">
      <a:srgbClr val="82ADD9"/>
    </a:custClr>
    <a:custClr name="5 Blue, Tint 5">
      <a:srgbClr val="6189C9"/>
    </a:custClr>
    <a:custClr name="6 Blue, Tint 6">
      <a:srgbClr val="4869B8"/>
    </a:custClr>
    <a:custClr name="7 Ipsos Blue (Logo)">
      <a:srgbClr val="2F469C"/>
    </a:custClr>
    <a:custClr name="8 Blue, Tint 8">
      <a:srgbClr val="20307B"/>
    </a:custClr>
    <a:custClr name="9 Ipsos Blue Dark">
      <a:srgbClr val="121B5A"/>
    </a:custClr>
    <a:custClr name="10 Blue, Tint 10">
      <a:srgbClr val="121B5A">
        <a:lumMod val="40000"/>
      </a:srgbClr>
    </a:custClr>
    <a:custClr name="1 Teal, Tint 1">
      <a:srgbClr val="E2F7F3"/>
    </a:custClr>
    <a:custClr name="2 Teal, Tint 2">
      <a:srgbClr val="C5EFE8"/>
    </a:custClr>
    <a:custClr name="3 Ipsos Teal Light">
      <a:srgbClr val="9FE5D8"/>
    </a:custClr>
    <a:custClr name="4 Teal, Tint 4">
      <a:srgbClr val="7AD6CC"/>
    </a:custClr>
    <a:custClr name="5 Teal, Tint 5">
      <a:srgbClr val="49C1BC"/>
    </a:custClr>
    <a:custClr name="6 Ipsos Teal">
      <a:srgbClr val="1DAFAD"/>
    </a:custClr>
    <a:custClr name="7 Ipsos Teal (Logo)">
      <a:srgbClr val="009D9C"/>
    </a:custClr>
    <a:custClr name="8 Teal, Tint 8">
      <a:srgbClr val="009D9C">
        <a:lumMod val="75000"/>
      </a:srgbClr>
    </a:custClr>
    <a:custClr name="9 Teal, Tint 9">
      <a:srgbClr val="009D9C">
        <a:lumMod val="50000"/>
      </a:srgbClr>
    </a:custClr>
    <a:custClr name="10 Teal, Tint 10">
      <a:srgbClr val="009D9C">
        <a:lumMod val="25000"/>
      </a:srgbClr>
    </a:custClr>
    <a:custClr name="1 Red, Tint 1">
      <a:srgbClr val="FFF0F5"/>
    </a:custClr>
    <a:custClr name="2 Ipsos Red Light">
      <a:srgbClr val="FFE1EC"/>
    </a:custClr>
    <a:custClr name="3 Red, Tint 3">
      <a:srgbClr val="FFB5D1"/>
    </a:custClr>
    <a:custClr name="4 Red, Tint 4">
      <a:srgbClr val="FF7DAF"/>
    </a:custClr>
    <a:custClr name="5 Red, Tint 5">
      <a:srgbClr val="FA5D97"/>
    </a:custClr>
    <a:custClr name="6 Red, Tint 6">
      <a:srgbClr val="F52575"/>
    </a:custClr>
    <a:custClr name="7 Ipsos Red">
      <a:srgbClr val="E50158"/>
    </a:custClr>
    <a:custClr name="8 Red, Tint 8">
      <a:srgbClr val="E50158">
        <a:lumMod val="75000"/>
      </a:srgbClr>
    </a:custClr>
    <a:custClr name="9 Red, Tint 9">
      <a:srgbClr val="E50158">
        <a:lumMod val="50000"/>
      </a:srgbClr>
    </a:custClr>
    <a:custClr name="10 Red, Tint 10">
      <a:srgbClr val="E50158">
        <a:lumMod val="25000"/>
      </a:srgbClr>
    </a:custClr>
    <a:custClr name="1 Grey, Tint 1">
      <a:srgbClr val="F3F5F7"/>
    </a:custClr>
    <a:custClr name="2 Ipsos Grey Light">
      <a:srgbClr val="E7EBF0"/>
    </a:custClr>
    <a:custClr name="3 Grey, Tint 3">
      <a:srgbClr val="CACED2"/>
    </a:custClr>
    <a:custClr name="4 Grey, Tint 4">
      <a:srgbClr val="ADB0B4"/>
    </a:custClr>
    <a:custClr name="5 Grey, Tint 5">
      <a:srgbClr val="909396"/>
    </a:custClr>
    <a:custClr name="6 Grey, Tint 6">
      <a:srgbClr val="747678"/>
    </a:custClr>
    <a:custClr name="7 Grey, Tint 7">
      <a:srgbClr val="57585A"/>
    </a:custClr>
    <a:custClr name="8 Grey, Tint 8">
      <a:srgbClr val="3A3B3C"/>
    </a:custClr>
    <a:custClr name="9 Grey, Tint 9">
      <a:srgbClr val="1D1D1E"/>
    </a:custClr>
    <a:custClr name="10 Ipsos Black">
      <a:srgbClr val="000000"/>
    </a:custClr>
  </a:custClrLst>
  <a:extLst>
    <a:ext uri="{05A4C25C-085E-4340-85A3-A5531E510DB2}">
      <thm15:themeFamily xmlns:thm15="http://schemas.microsoft.com/office/thememl/2012/main" name="08. Presentation_NL.potx" id="{ED16528F-2E02-48A4-AD3D-900CBC13F99D}" vid="{9C0055AD-8179-4F2B-8E10-380622C586BF}"/>
    </a:ext>
  </a:extLst>
</a:theme>
</file>

<file path=ppt/theme/theme2.xml><?xml version="1.0" encoding="utf-8"?>
<a:theme xmlns:a="http://schemas.openxmlformats.org/drawingml/2006/main" name="Thème Office">
  <a:themeElements>
    <a:clrScheme name="Ipsos 2024">
      <a:dk1>
        <a:srgbClr val="000000"/>
      </a:dk1>
      <a:lt1>
        <a:sysClr val="window" lastClr="FFFFFF"/>
      </a:lt1>
      <a:dk2>
        <a:srgbClr val="1DAFAD"/>
      </a:dk2>
      <a:lt2>
        <a:srgbClr val="103C50"/>
      </a:lt2>
      <a:accent1>
        <a:srgbClr val="121B5A"/>
      </a:accent1>
      <a:accent2>
        <a:srgbClr val="E2DA51"/>
      </a:accent2>
      <a:accent3>
        <a:srgbClr val="FF740F"/>
      </a:accent3>
      <a:accent4>
        <a:srgbClr val="452567"/>
      </a:accent4>
      <a:accent5>
        <a:srgbClr val="E50158"/>
      </a:accent5>
      <a:accent6>
        <a:srgbClr val="9FE5D8"/>
      </a:accent6>
      <a:hlink>
        <a:srgbClr val="2C469C"/>
      </a:hlink>
      <a:folHlink>
        <a:srgbClr val="2C469C"/>
      </a:folHlink>
    </a:clrScheme>
    <a:fontScheme name="Ipsos 2024">
      <a:majorFont>
        <a:latin typeface="Barlow Semi Condensed ExtraBold"/>
        <a:ea typeface=""/>
        <a:cs typeface=""/>
      </a:majorFont>
      <a:minorFont>
        <a:latin typeface="Barl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Ipsos 2024">
      <a:dk1>
        <a:srgbClr val="000000"/>
      </a:dk1>
      <a:lt1>
        <a:sysClr val="window" lastClr="FFFFFF"/>
      </a:lt1>
      <a:dk2>
        <a:srgbClr val="1DAFAD"/>
      </a:dk2>
      <a:lt2>
        <a:srgbClr val="103C50"/>
      </a:lt2>
      <a:accent1>
        <a:srgbClr val="121B5A"/>
      </a:accent1>
      <a:accent2>
        <a:srgbClr val="E2DA51"/>
      </a:accent2>
      <a:accent3>
        <a:srgbClr val="FF740F"/>
      </a:accent3>
      <a:accent4>
        <a:srgbClr val="452567"/>
      </a:accent4>
      <a:accent5>
        <a:srgbClr val="E50158"/>
      </a:accent5>
      <a:accent6>
        <a:srgbClr val="9FE5D8"/>
      </a:accent6>
      <a:hlink>
        <a:srgbClr val="2C469C"/>
      </a:hlink>
      <a:folHlink>
        <a:srgbClr val="2C469C"/>
      </a:folHlink>
    </a:clrScheme>
    <a:fontScheme name="Ipsos 2024">
      <a:majorFont>
        <a:latin typeface="Barlow Semi Condensed ExtraBold"/>
        <a:ea typeface=""/>
        <a:cs typeface=""/>
      </a:majorFont>
      <a:minorFont>
        <a:latin typeface="Barl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Ipsos I&amp;O 2025 concept">
    <a:dk1>
      <a:srgbClr val="000000"/>
    </a:dk1>
    <a:lt1>
      <a:srgbClr val="FFFFFF"/>
    </a:lt1>
    <a:dk2>
      <a:srgbClr val="0B535D"/>
    </a:dk2>
    <a:lt2>
      <a:srgbClr val="DCEFDF"/>
    </a:lt2>
    <a:accent1>
      <a:srgbClr val="00ADA8"/>
    </a:accent1>
    <a:accent2>
      <a:srgbClr val="96D5CE"/>
    </a:accent2>
    <a:accent3>
      <a:srgbClr val="F2692C"/>
    </a:accent3>
    <a:accent4>
      <a:srgbClr val="E2DB51"/>
    </a:accent4>
    <a:accent5>
      <a:srgbClr val="452C66"/>
    </a:accent5>
    <a:accent6>
      <a:srgbClr val="374EA2"/>
    </a:accent6>
    <a:hlink>
      <a:srgbClr val="0B535D"/>
    </a:hlink>
    <a:folHlink>
      <a:srgbClr val="0B535D"/>
    </a:folHlink>
  </a:clrScheme>
  <a:fontScheme name="Ipsos I&amp;O 2025">
    <a:majorFont>
      <a:latin typeface="Aptos Display"/>
      <a:ea typeface=""/>
      <a:cs typeface=""/>
    </a:majorFont>
    <a:minorFont>
      <a:latin typeface="Apt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Ipsos I&amp;O 2025 concept">
    <a:dk1>
      <a:srgbClr val="000000"/>
    </a:dk1>
    <a:lt1>
      <a:srgbClr val="FFFFFF"/>
    </a:lt1>
    <a:dk2>
      <a:srgbClr val="0B535D"/>
    </a:dk2>
    <a:lt2>
      <a:srgbClr val="DCEFDF"/>
    </a:lt2>
    <a:accent1>
      <a:srgbClr val="00ADA8"/>
    </a:accent1>
    <a:accent2>
      <a:srgbClr val="96D5CE"/>
    </a:accent2>
    <a:accent3>
      <a:srgbClr val="F2692C"/>
    </a:accent3>
    <a:accent4>
      <a:srgbClr val="E2DB51"/>
    </a:accent4>
    <a:accent5>
      <a:srgbClr val="452C66"/>
    </a:accent5>
    <a:accent6>
      <a:srgbClr val="374EA2"/>
    </a:accent6>
    <a:hlink>
      <a:srgbClr val="0B535D"/>
    </a:hlink>
    <a:folHlink>
      <a:srgbClr val="0B535D"/>
    </a:folHlink>
  </a:clrScheme>
  <a:fontScheme name="Ipsos I&amp;O 2025">
    <a:majorFont>
      <a:latin typeface="Aptos Display"/>
      <a:ea typeface=""/>
      <a:cs typeface=""/>
    </a:majorFont>
    <a:minorFont>
      <a:latin typeface="Apt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Ipsos I&amp;O 2025 concept">
    <a:dk1>
      <a:srgbClr val="000000"/>
    </a:dk1>
    <a:lt1>
      <a:srgbClr val="FFFFFF"/>
    </a:lt1>
    <a:dk2>
      <a:srgbClr val="0B535D"/>
    </a:dk2>
    <a:lt2>
      <a:srgbClr val="DCEFDF"/>
    </a:lt2>
    <a:accent1>
      <a:srgbClr val="00ADA8"/>
    </a:accent1>
    <a:accent2>
      <a:srgbClr val="96D5CE"/>
    </a:accent2>
    <a:accent3>
      <a:srgbClr val="F2692C"/>
    </a:accent3>
    <a:accent4>
      <a:srgbClr val="E2DB51"/>
    </a:accent4>
    <a:accent5>
      <a:srgbClr val="452C66"/>
    </a:accent5>
    <a:accent6>
      <a:srgbClr val="374EA2"/>
    </a:accent6>
    <a:hlink>
      <a:srgbClr val="0B535D"/>
    </a:hlink>
    <a:folHlink>
      <a:srgbClr val="0B535D"/>
    </a:folHlink>
  </a:clrScheme>
  <a:fontScheme name="Ipsos I&amp;O 2025">
    <a:majorFont>
      <a:latin typeface="Aptos Display"/>
      <a:ea typeface=""/>
      <a:cs typeface=""/>
    </a:majorFont>
    <a:minorFont>
      <a:latin typeface="Apt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Ipsos I&amp;O 2025 concept">
    <a:dk1>
      <a:srgbClr val="000000"/>
    </a:dk1>
    <a:lt1>
      <a:srgbClr val="FFFFFF"/>
    </a:lt1>
    <a:dk2>
      <a:srgbClr val="0B535D"/>
    </a:dk2>
    <a:lt2>
      <a:srgbClr val="DCEFDF"/>
    </a:lt2>
    <a:accent1>
      <a:srgbClr val="00ADA8"/>
    </a:accent1>
    <a:accent2>
      <a:srgbClr val="96D5CE"/>
    </a:accent2>
    <a:accent3>
      <a:srgbClr val="F2692C"/>
    </a:accent3>
    <a:accent4>
      <a:srgbClr val="E2DB51"/>
    </a:accent4>
    <a:accent5>
      <a:srgbClr val="452C66"/>
    </a:accent5>
    <a:accent6>
      <a:srgbClr val="374EA2"/>
    </a:accent6>
    <a:hlink>
      <a:srgbClr val="0B535D"/>
    </a:hlink>
    <a:folHlink>
      <a:srgbClr val="0B535D"/>
    </a:folHlink>
  </a:clrScheme>
  <a:fontScheme name="Ipsos I&amp;O 2025">
    <a:majorFont>
      <a:latin typeface="Aptos Display"/>
      <a:ea typeface=""/>
      <a:cs typeface=""/>
    </a:majorFont>
    <a:minorFont>
      <a:latin typeface="Apt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Ipsos I&amp;O 2025 concept">
    <a:dk1>
      <a:srgbClr val="000000"/>
    </a:dk1>
    <a:lt1>
      <a:srgbClr val="FFFFFF"/>
    </a:lt1>
    <a:dk2>
      <a:srgbClr val="0B535D"/>
    </a:dk2>
    <a:lt2>
      <a:srgbClr val="DCEFDF"/>
    </a:lt2>
    <a:accent1>
      <a:srgbClr val="00ADA8"/>
    </a:accent1>
    <a:accent2>
      <a:srgbClr val="96D5CE"/>
    </a:accent2>
    <a:accent3>
      <a:srgbClr val="F2692C"/>
    </a:accent3>
    <a:accent4>
      <a:srgbClr val="E2DB51"/>
    </a:accent4>
    <a:accent5>
      <a:srgbClr val="452C66"/>
    </a:accent5>
    <a:accent6>
      <a:srgbClr val="374EA2"/>
    </a:accent6>
    <a:hlink>
      <a:srgbClr val="0B535D"/>
    </a:hlink>
    <a:folHlink>
      <a:srgbClr val="0B535D"/>
    </a:folHlink>
  </a:clrScheme>
  <a:fontScheme name="Ipsos I&amp;O 2025">
    <a:majorFont>
      <a:latin typeface="Aptos Display"/>
      <a:ea typeface=""/>
      <a:cs typeface=""/>
    </a:majorFont>
    <a:minorFont>
      <a:latin typeface="Apt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Ipsos I&amp;O 2025 concept">
    <a:dk1>
      <a:srgbClr val="000000"/>
    </a:dk1>
    <a:lt1>
      <a:srgbClr val="FFFFFF"/>
    </a:lt1>
    <a:dk2>
      <a:srgbClr val="0B535D"/>
    </a:dk2>
    <a:lt2>
      <a:srgbClr val="DCEFDF"/>
    </a:lt2>
    <a:accent1>
      <a:srgbClr val="00ADA8"/>
    </a:accent1>
    <a:accent2>
      <a:srgbClr val="96D5CE"/>
    </a:accent2>
    <a:accent3>
      <a:srgbClr val="F2692C"/>
    </a:accent3>
    <a:accent4>
      <a:srgbClr val="E2DB51"/>
    </a:accent4>
    <a:accent5>
      <a:srgbClr val="452C66"/>
    </a:accent5>
    <a:accent6>
      <a:srgbClr val="374EA2"/>
    </a:accent6>
    <a:hlink>
      <a:srgbClr val="0B535D"/>
    </a:hlink>
    <a:folHlink>
      <a:srgbClr val="0B535D"/>
    </a:folHlink>
  </a:clrScheme>
  <a:fontScheme name="Ipsos I&amp;O 2025">
    <a:majorFont>
      <a:latin typeface="Aptos Display"/>
      <a:ea typeface=""/>
      <a:cs typeface=""/>
    </a:majorFont>
    <a:minorFont>
      <a:latin typeface="Apt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Ipsos I&amp;O 2025 concept">
    <a:dk1>
      <a:srgbClr val="000000"/>
    </a:dk1>
    <a:lt1>
      <a:srgbClr val="FFFFFF"/>
    </a:lt1>
    <a:dk2>
      <a:srgbClr val="0B535D"/>
    </a:dk2>
    <a:lt2>
      <a:srgbClr val="DCEFDF"/>
    </a:lt2>
    <a:accent1>
      <a:srgbClr val="00ADA8"/>
    </a:accent1>
    <a:accent2>
      <a:srgbClr val="96D5CE"/>
    </a:accent2>
    <a:accent3>
      <a:srgbClr val="F2692C"/>
    </a:accent3>
    <a:accent4>
      <a:srgbClr val="E2DB51"/>
    </a:accent4>
    <a:accent5>
      <a:srgbClr val="452C66"/>
    </a:accent5>
    <a:accent6>
      <a:srgbClr val="374EA2"/>
    </a:accent6>
    <a:hlink>
      <a:srgbClr val="0B535D"/>
    </a:hlink>
    <a:folHlink>
      <a:srgbClr val="0B535D"/>
    </a:folHlink>
  </a:clrScheme>
  <a:fontScheme name="Ipsos I&amp;O 2025">
    <a:majorFont>
      <a:latin typeface="Aptos Display"/>
      <a:ea typeface=""/>
      <a:cs typeface=""/>
    </a:majorFont>
    <a:minorFont>
      <a:latin typeface="Apt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71C0898954C0A4AA06ED9C4BF87CAF2" ma:contentTypeVersion="4" ma:contentTypeDescription="Een nieuw document maken." ma:contentTypeScope="" ma:versionID="5b69110286712f567cc8a44d5cf3f266">
  <xsd:schema xmlns:xsd="http://www.w3.org/2001/XMLSchema" xmlns:xs="http://www.w3.org/2001/XMLSchema" xmlns:p="http://schemas.microsoft.com/office/2006/metadata/properties" xmlns:ns2="00cf2437-39f1-45a4-b923-635dc4bfd6e5" targetNamespace="http://schemas.microsoft.com/office/2006/metadata/properties" ma:root="true" ma:fieldsID="43941d432e223e890df5764c6c46b631" ns2:_="">
    <xsd:import namespace="00cf2437-39f1-45a4-b923-635dc4bfd6e5"/>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cf2437-39f1-45a4-b923-635dc4bfd6e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C2885EB-C52F-4C5D-8582-8FBDB5C9A405}">
  <ds:schemaRefs>
    <ds:schemaRef ds:uri="http://schemas.microsoft.com/sharepoint/v3/contenttype/forms"/>
  </ds:schemaRefs>
</ds:datastoreItem>
</file>

<file path=customXml/itemProps2.xml><?xml version="1.0" encoding="utf-8"?>
<ds:datastoreItem xmlns:ds="http://schemas.openxmlformats.org/officeDocument/2006/customXml" ds:itemID="{8B304EB5-4CF9-433C-985D-06D6E18AC24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0cf2437-39f1-45a4-b923-635dc4bfd6e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1918575-4D22-4058-A855-C31D853D22F3}">
  <ds:schemaRefs>
    <ds:schemaRef ds:uri="http://schemas.microsoft.com/office/2006/documentManagement/types"/>
    <ds:schemaRef ds:uri="http://purl.org/dc/elements/1.1/"/>
    <ds:schemaRef ds:uri="http://purl.org/dc/terms/"/>
    <ds:schemaRef ds:uri="http://www.w3.org/XML/1998/namespace"/>
    <ds:schemaRef ds:uri="http://schemas.openxmlformats.org/package/2006/metadata/core-properties"/>
    <ds:schemaRef ds:uri="http://schemas.microsoft.com/office/2006/metadata/properties"/>
    <ds:schemaRef ds:uri="00cf2437-39f1-45a4-b923-635dc4bfd6e5"/>
    <ds:schemaRef ds:uri="http://schemas.microsoft.com/office/infopath/2007/PartnerControl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Ipsos I&amp;O Presentatie_NL</Template>
  <TotalTime>0</TotalTime>
  <Words>1867</Words>
  <Application>Microsoft Office PowerPoint</Application>
  <PresentationFormat>Breedbeeld</PresentationFormat>
  <Paragraphs>188</Paragraphs>
  <Slides>18</Slides>
  <Notes>18</Notes>
  <HiddenSlides>1</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18</vt:i4>
      </vt:variant>
    </vt:vector>
  </HeadingPairs>
  <TitlesOfParts>
    <vt:vector size="22" baseType="lpstr">
      <vt:lpstr>Barlow</vt:lpstr>
      <vt:lpstr>Aptos</vt:lpstr>
      <vt:lpstr>Arial</vt:lpstr>
      <vt:lpstr>Ipsos-NL Presentation_NL</vt:lpstr>
      <vt:lpstr>Onderzoek mobile credentials</vt:lpstr>
      <vt:lpstr>PowerPoint-presentatie</vt:lpstr>
      <vt:lpstr>PowerPoint-presentatie</vt:lpstr>
      <vt:lpstr>Elektronische  toegang</vt:lpstr>
      <vt:lpstr>PowerPoint-presentatie</vt:lpstr>
      <vt:lpstr>Mobile access</vt:lpstr>
      <vt:lpstr>PowerPoint-presentatie</vt:lpstr>
      <vt:lpstr>PowerPoint-presentatie</vt:lpstr>
      <vt:lpstr>PowerPoint-presentatie</vt:lpstr>
      <vt:lpstr>PowerPoint-presentatie</vt:lpstr>
      <vt:lpstr>PowerPoint-presentatie</vt:lpstr>
      <vt:lpstr>PowerPoint-presentatie</vt:lpstr>
      <vt:lpstr>PowerPoint-presentatie</vt:lpstr>
      <vt:lpstr>De toekomst van elektronisch toegangsbeheer</vt:lpstr>
      <vt:lpstr>PowerPoint-presentatie</vt:lpstr>
      <vt:lpstr>PowerPoint-presentatie</vt:lpstr>
      <vt:lpstr>Conclusie: work in progress</vt:lpstr>
      <vt:lpstr>Mede mogelijk gemaakt dankzij:</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Ipsos proposal</dc:subject>
  <dc:creator>Dionne van Lint</dc:creator>
  <cp:lastModifiedBy>Martin De Bruin</cp:lastModifiedBy>
  <cp:revision>43</cp:revision>
  <cp:lastPrinted>2025-09-30T14:34:01Z</cp:lastPrinted>
  <dcterms:created xsi:type="dcterms:W3CDTF">2025-09-29T07:28:34Z</dcterms:created>
  <dcterms:modified xsi:type="dcterms:W3CDTF">2025-10-03T07:26:45Z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0x010100B71C0898954C0A4AA06ED9C4BF87CAF2</vt:lpwstr>
  </property>
  <property fmtid="{D5CDD505-2E9C-101B-9397-08002B2CF9AE}" pid="3" name="Naamformaat">
    <vt:lpwstr>{project}_Ipsos_pres_v0.1</vt:lpwstr>
  </property>
  <property fmtid="{D5CDD505-2E9C-101B-9397-08002B2CF9AE}" pid="4" name="dLanguage">
    <vt:lpwstr>nl-NL</vt:lpwstr>
  </property>
</Properties>
</file>