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79" r:id="rId5"/>
  </p:sldMasterIdLst>
  <p:notesMasterIdLst>
    <p:notesMasterId r:id="rId23"/>
  </p:notesMasterIdLst>
  <p:sldIdLst>
    <p:sldId id="257" r:id="rId6"/>
    <p:sldId id="336" r:id="rId7"/>
    <p:sldId id="406" r:id="rId8"/>
    <p:sldId id="412" r:id="rId9"/>
    <p:sldId id="327" r:id="rId10"/>
    <p:sldId id="407" r:id="rId11"/>
    <p:sldId id="313" r:id="rId12"/>
    <p:sldId id="409" r:id="rId13"/>
    <p:sldId id="322" r:id="rId14"/>
    <p:sldId id="335" r:id="rId15"/>
    <p:sldId id="332" r:id="rId16"/>
    <p:sldId id="333" r:id="rId17"/>
    <p:sldId id="410" r:id="rId18"/>
    <p:sldId id="415" r:id="rId19"/>
    <p:sldId id="334" r:id="rId20"/>
    <p:sldId id="416" r:id="rId21"/>
    <p:sldId id="269" r:id="rId22"/>
  </p:sldIdLst>
  <p:sldSz cx="9906000" cy="6858000" type="A4"/>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Roboto" panose="02000000000000000000" pitchFamily="2" charset="0"/>
      <p:regular r:id="rId30"/>
      <p:bold r:id="rId31"/>
      <p:italic r:id="rId32"/>
      <p:boldItalic r:id="rId33"/>
    </p:embeddedFont>
    <p:embeddedFont>
      <p:font typeface="Saira Condensed" pitchFamily="2" charset="77"/>
      <p:regular r:id="rId34"/>
    </p:embeddedFont>
    <p:embeddedFont>
      <p:font typeface="Saira Condensed Condensed" pitchFamily="2" charset="77"/>
      <p:bold r:id="rId35"/>
    </p:embeddedFont>
    <p:embeddedFont>
      <p:font typeface="Saira Condensed Light" pitchFamily="2" charset="77"/>
      <p:regular r:id="rId36"/>
    </p:embeddedFont>
    <p:embeddedFont>
      <p:font typeface="Verdana" panose="020B0604030504040204" pitchFamily="34" charset="0"/>
      <p:regular r:id="rId37"/>
      <p:bold r:id="rId38"/>
      <p:italic r:id="rId39"/>
      <p:boldItalic r:id="rId40"/>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93"/>
    <p:restoredTop sz="94562"/>
  </p:normalViewPr>
  <p:slideViewPr>
    <p:cSldViewPr snapToGrid="0">
      <p:cViewPr varScale="1">
        <p:scale>
          <a:sx n="108" d="100"/>
          <a:sy n="108" d="100"/>
        </p:scale>
        <p:origin x="104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6.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6EAAE-3C98-D540-A0D0-AA49E8690A53}" type="datetimeFigureOut">
              <a:rPr lang="nl-NL" smtClean="0"/>
              <a:t>01-10-2025</a:t>
            </a:fld>
            <a:endParaRPr lang="nl-NL"/>
          </a:p>
        </p:txBody>
      </p:sp>
      <p:sp>
        <p:nvSpPr>
          <p:cNvPr id="4" name="Tijdelijke aanduiding voor dia-afbeelding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27AA1-D78C-8D4D-A491-E339A0AF4444}" type="slidenum">
              <a:rPr lang="nl-NL" smtClean="0"/>
              <a:t>‹nr.›</a:t>
            </a:fld>
            <a:endParaRPr lang="nl-NL"/>
          </a:p>
        </p:txBody>
      </p:sp>
    </p:spTree>
    <p:extLst>
      <p:ext uri="{BB962C8B-B14F-4D97-AF65-F5344CB8AC3E}">
        <p14:creationId xmlns:p14="http://schemas.microsoft.com/office/powerpoint/2010/main" val="151557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D75BA-EBDE-64CC-773C-3549D0E2C9E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174FD50-FFD9-BC5E-FDB6-E33A27AD629A}"/>
              </a:ext>
            </a:extLst>
          </p:cNvPr>
          <p:cNvSpPr>
            <a:spLocks noGrp="1" noRot="1" noChangeAspect="1"/>
          </p:cNvSpPr>
          <p:nvPr>
            <p:ph type="sldImg"/>
          </p:nvPr>
        </p:nvSpPr>
        <p:spPr>
          <a:xfrm>
            <a:off x="952500" y="685800"/>
            <a:ext cx="4953000" cy="3429000"/>
          </a:xfrm>
        </p:spPr>
      </p:sp>
      <p:sp>
        <p:nvSpPr>
          <p:cNvPr id="3" name="Tijdelijke aanduiding voor notities 2">
            <a:extLst>
              <a:ext uri="{FF2B5EF4-FFF2-40B4-BE49-F238E27FC236}">
                <a16:creationId xmlns:a16="http://schemas.microsoft.com/office/drawing/2014/main" id="{9EC88799-9F5F-D45A-DCB5-B28EE7F1EB7F}"/>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255095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C5BF0-BEFF-D497-D2BD-0F4720C9698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523F73C-AFB9-0A2E-B116-93DE017748F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DAE16B8-8457-2C33-61C7-17B94E8B64B5}"/>
              </a:ext>
            </a:extLst>
          </p:cNvPr>
          <p:cNvSpPr>
            <a:spLocks noGrp="1"/>
          </p:cNvSpPr>
          <p:nvPr>
            <p:ph type="body" idx="1"/>
          </p:nvPr>
        </p:nvSpPr>
        <p:spPr/>
        <p:txBody>
          <a:bodyPr/>
          <a:lstStyle/>
          <a:p>
            <a:r>
              <a:rPr lang="nl-NL" dirty="0"/>
              <a:t>Casus: graffitispuiters </a:t>
            </a:r>
          </a:p>
        </p:txBody>
      </p:sp>
      <p:sp>
        <p:nvSpPr>
          <p:cNvPr id="4" name="Tijdelijke aanduiding voor dianummer 3">
            <a:extLst>
              <a:ext uri="{FF2B5EF4-FFF2-40B4-BE49-F238E27FC236}">
                <a16:creationId xmlns:a16="http://schemas.microsoft.com/office/drawing/2014/main" id="{7A78822E-FE6A-893F-8428-B9B792D93FDC}"/>
              </a:ext>
            </a:extLst>
          </p:cNvPr>
          <p:cNvSpPr>
            <a:spLocks noGrp="1"/>
          </p:cNvSpPr>
          <p:nvPr>
            <p:ph type="sldNum" sz="quarter" idx="5"/>
          </p:nvPr>
        </p:nvSpPr>
        <p:spPr/>
        <p:txBody>
          <a:bodyPr/>
          <a:lstStyle/>
          <a:p>
            <a:fld id="{9363B5FE-AB64-DE43-B86E-05D59F7389ED}" type="slidenum">
              <a:rPr lang="nl-NL" smtClean="0"/>
              <a:t>5</a:t>
            </a:fld>
            <a:endParaRPr lang="nl-NL"/>
          </a:p>
        </p:txBody>
      </p:sp>
    </p:spTree>
    <p:extLst>
      <p:ext uri="{BB962C8B-B14F-4D97-AF65-F5344CB8AC3E}">
        <p14:creationId xmlns:p14="http://schemas.microsoft.com/office/powerpoint/2010/main" val="1790933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25F2146A-1E1B-D746-9183-7118F1964B0C}"/>
              </a:ext>
            </a:extLst>
          </p:cNvPr>
          <p:cNvSpPr>
            <a:spLocks noGrp="1"/>
          </p:cNvSpPr>
          <p:nvPr>
            <p:ph type="subTitle" idx="1" hasCustomPrompt="1"/>
          </p:nvPr>
        </p:nvSpPr>
        <p:spPr>
          <a:xfrm>
            <a:off x="1411357" y="5428215"/>
            <a:ext cx="7429500" cy="533399"/>
          </a:xfrm>
        </p:spPr>
        <p:txBody>
          <a:bodyPr>
            <a:normAutofit/>
          </a:bodyPr>
          <a:lstStyle>
            <a:lvl1pPr marL="0" indent="0" algn="l">
              <a:buNone/>
              <a:defRPr sz="3200" b="1" i="0">
                <a:solidFill>
                  <a:schemeClr val="bg1"/>
                </a:solidFill>
                <a:latin typeface="Saira Condensed Condensed" pitchFamily="2" charset="77"/>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nl-NL"/>
              <a:t>KLANT NAAM</a:t>
            </a:r>
          </a:p>
        </p:txBody>
      </p:sp>
      <p:sp>
        <p:nvSpPr>
          <p:cNvPr id="4" name="Tijdelijke aanduiding voor datum 3">
            <a:extLst>
              <a:ext uri="{FF2B5EF4-FFF2-40B4-BE49-F238E27FC236}">
                <a16:creationId xmlns:a16="http://schemas.microsoft.com/office/drawing/2014/main" id="{E75762DC-5FA3-314E-97CD-DBF200432945}"/>
              </a:ext>
            </a:extLst>
          </p:cNvPr>
          <p:cNvSpPr>
            <a:spLocks noGrp="1"/>
          </p:cNvSpPr>
          <p:nvPr>
            <p:ph type="dt" sz="half" idx="10"/>
          </p:nvPr>
        </p:nvSpPr>
        <p:spPr>
          <a:xfrm>
            <a:off x="1411357" y="6078055"/>
            <a:ext cx="2228850" cy="365125"/>
          </a:xfrm>
        </p:spPr>
        <p:txBody>
          <a:bodyPr/>
          <a:lstStyle>
            <a:lvl1pPr>
              <a:defRPr sz="1400" b="0" i="0" spc="300" baseline="0">
                <a:solidFill>
                  <a:schemeClr val="bg1"/>
                </a:solidFill>
                <a:latin typeface="Saira Condensed" pitchFamily="2" charset="77"/>
              </a:defRPr>
            </a:lvl1pPr>
          </a:lstStyle>
          <a:p>
            <a:endParaRPr lang="nl-NL"/>
          </a:p>
        </p:txBody>
      </p:sp>
      <p:sp>
        <p:nvSpPr>
          <p:cNvPr id="7" name="Tekstvak 6">
            <a:extLst>
              <a:ext uri="{FF2B5EF4-FFF2-40B4-BE49-F238E27FC236}">
                <a16:creationId xmlns:a16="http://schemas.microsoft.com/office/drawing/2014/main" id="{1513BD3F-54F2-1D46-BBC7-60BDCFA26797}"/>
              </a:ext>
            </a:extLst>
          </p:cNvPr>
          <p:cNvSpPr txBox="1"/>
          <p:nvPr userDrawn="1"/>
        </p:nvSpPr>
        <p:spPr>
          <a:xfrm>
            <a:off x="1411357" y="1918252"/>
            <a:ext cx="4731026" cy="2005036"/>
          </a:xfrm>
          <a:prstGeom prst="rect">
            <a:avLst/>
          </a:prstGeom>
          <a:noFill/>
        </p:spPr>
        <p:txBody>
          <a:bodyPr wrap="square" rtlCol="0">
            <a:spAutoFit/>
          </a:bodyPr>
          <a:lstStyle/>
          <a:p>
            <a:pPr>
              <a:lnSpc>
                <a:spcPts val="4660"/>
              </a:lnSpc>
            </a:pPr>
            <a:r>
              <a:rPr lang="nl-NL" sz="4800" b="1" i="0">
                <a:solidFill>
                  <a:schemeClr val="bg1"/>
                </a:solidFill>
                <a:latin typeface="Saira Condensed Condensed" pitchFamily="2" charset="77"/>
              </a:rPr>
              <a:t>DRONE</a:t>
            </a:r>
          </a:p>
          <a:p>
            <a:pPr>
              <a:lnSpc>
                <a:spcPts val="4660"/>
              </a:lnSpc>
            </a:pPr>
            <a:r>
              <a:rPr lang="nl-NL" sz="4800" b="1" i="0">
                <a:solidFill>
                  <a:schemeClr val="bg1"/>
                </a:solidFill>
                <a:latin typeface="Saira Condensed Condensed" pitchFamily="2" charset="77"/>
              </a:rPr>
              <a:t>INTEGRATIE</a:t>
            </a:r>
          </a:p>
          <a:p>
            <a:pPr>
              <a:lnSpc>
                <a:spcPts val="4660"/>
              </a:lnSpc>
            </a:pPr>
            <a:r>
              <a:rPr lang="nl-NL" sz="4800" b="1" i="0">
                <a:solidFill>
                  <a:schemeClr val="bg1"/>
                </a:solidFill>
                <a:latin typeface="Saira Condensed Condensed" pitchFamily="2" charset="77"/>
              </a:rPr>
              <a:t>RAPPORT</a:t>
            </a:r>
          </a:p>
        </p:txBody>
      </p:sp>
    </p:spTree>
    <p:extLst>
      <p:ext uri="{BB962C8B-B14F-4D97-AF65-F5344CB8AC3E}">
        <p14:creationId xmlns:p14="http://schemas.microsoft.com/office/powerpoint/2010/main" val="3575863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leen titel">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B357F6BE-E3C3-F442-AB25-AA233CBB8E13}"/>
              </a:ext>
            </a:extLst>
          </p:cNvPr>
          <p:cNvSpPr>
            <a:spLocks noGrp="1"/>
          </p:cNvSpPr>
          <p:nvPr>
            <p:ph type="sldNum" sz="quarter" idx="12"/>
          </p:nvPr>
        </p:nvSpPr>
        <p:spPr>
          <a:xfrm>
            <a:off x="18854" y="6468304"/>
            <a:ext cx="467139" cy="365125"/>
          </a:xfrm>
        </p:spPr>
        <p:txBody>
          <a:bodyPr/>
          <a:lstStyle>
            <a:lvl1pPr algn="ctr">
              <a:defRPr b="0" i="0" spc="160" baseline="0">
                <a:solidFill>
                  <a:schemeClr val="tx1"/>
                </a:solidFill>
                <a:latin typeface="Saira Condensed Light" pitchFamily="2" charset="77"/>
              </a:defRPr>
            </a:lvl1pPr>
          </a:lstStyle>
          <a:p>
            <a:fld id="{C290E704-679B-E84E-9886-FBD2CB0145D7}" type="slidenum">
              <a:rPr lang="nl-NL" smtClean="0"/>
              <a:pPr/>
              <a:t>‹nr.›</a:t>
            </a:fld>
            <a:endParaRPr lang="nl-NL"/>
          </a:p>
        </p:txBody>
      </p:sp>
      <p:sp>
        <p:nvSpPr>
          <p:cNvPr id="7" name="Titel 1">
            <a:extLst>
              <a:ext uri="{FF2B5EF4-FFF2-40B4-BE49-F238E27FC236}">
                <a16:creationId xmlns:a16="http://schemas.microsoft.com/office/drawing/2014/main" id="{8EB95CE4-E30B-804C-B93E-0D0828DCADB8}"/>
              </a:ext>
            </a:extLst>
          </p:cNvPr>
          <p:cNvSpPr>
            <a:spLocks noGrp="1"/>
          </p:cNvSpPr>
          <p:nvPr>
            <p:ph type="title" hasCustomPrompt="1"/>
          </p:nvPr>
        </p:nvSpPr>
        <p:spPr>
          <a:xfrm>
            <a:off x="742950" y="501649"/>
            <a:ext cx="8543925" cy="459822"/>
          </a:xfrm>
        </p:spPr>
        <p:txBody>
          <a:bodyPr anchor="t" anchorCtr="0">
            <a:normAutofit/>
          </a:bodyPr>
          <a:lstStyle>
            <a:lvl1pPr>
              <a:defRPr sz="2400" b="1" i="0">
                <a:latin typeface="Saira Condensed Condensed" pitchFamily="2" charset="77"/>
              </a:defRPr>
            </a:lvl1pPr>
          </a:lstStyle>
          <a:p>
            <a:r>
              <a:rPr lang="nl-NL"/>
              <a:t>KLIK OM STIJL TE BEWERKEN</a:t>
            </a:r>
          </a:p>
        </p:txBody>
      </p:sp>
      <p:sp>
        <p:nvSpPr>
          <p:cNvPr id="8" name="Tijdelijke aanduiding voor inhoud 2">
            <a:extLst>
              <a:ext uri="{FF2B5EF4-FFF2-40B4-BE49-F238E27FC236}">
                <a16:creationId xmlns:a16="http://schemas.microsoft.com/office/drawing/2014/main" id="{8DCE853E-C752-5F40-AA5D-64580F5D3E0F}"/>
              </a:ext>
            </a:extLst>
          </p:cNvPr>
          <p:cNvSpPr>
            <a:spLocks noGrp="1"/>
          </p:cNvSpPr>
          <p:nvPr>
            <p:ph sz="half" idx="1"/>
          </p:nvPr>
        </p:nvSpPr>
        <p:spPr>
          <a:xfrm>
            <a:off x="742950" y="1253331"/>
            <a:ext cx="4210050" cy="5103020"/>
          </a:xfrm>
        </p:spPr>
        <p:txBody>
          <a:bodyPr>
            <a:normAutofit/>
          </a:bodyPr>
          <a:lstStyle>
            <a:lvl1pPr>
              <a:lnSpc>
                <a:spcPts val="1320"/>
              </a:lnSpc>
              <a:defRPr sz="1100" b="0" i="0">
                <a:latin typeface="Roboto" panose="02000000000000000000" pitchFamily="2" charset="0"/>
                <a:ea typeface="Roboto" panose="02000000000000000000" pitchFamily="2" charset="0"/>
              </a:defRPr>
            </a:lvl1pPr>
            <a:lvl2pPr>
              <a:lnSpc>
                <a:spcPts val="1320"/>
              </a:lnSpc>
              <a:defRPr sz="1100" b="0" i="0">
                <a:latin typeface="Roboto" panose="02000000000000000000" pitchFamily="2" charset="0"/>
                <a:ea typeface="Roboto" panose="02000000000000000000" pitchFamily="2" charset="0"/>
              </a:defRPr>
            </a:lvl2pPr>
            <a:lvl3pPr>
              <a:lnSpc>
                <a:spcPts val="1320"/>
              </a:lnSpc>
              <a:defRPr sz="1100" b="0" i="0">
                <a:latin typeface="Roboto" panose="02000000000000000000" pitchFamily="2" charset="0"/>
                <a:ea typeface="Roboto" panose="02000000000000000000" pitchFamily="2" charset="0"/>
              </a:defRPr>
            </a:lvl3pPr>
            <a:lvl4pPr>
              <a:lnSpc>
                <a:spcPts val="1320"/>
              </a:lnSpc>
              <a:defRPr sz="1100" b="0" i="0">
                <a:latin typeface="Roboto" panose="02000000000000000000" pitchFamily="2" charset="0"/>
                <a:ea typeface="Roboto" panose="02000000000000000000" pitchFamily="2" charset="0"/>
              </a:defRPr>
            </a:lvl4pPr>
            <a:lvl5pPr>
              <a:lnSpc>
                <a:spcPts val="1320"/>
              </a:lnSpc>
              <a:defRPr sz="1100" b="0" i="0">
                <a:latin typeface="Roboto" panose="02000000000000000000" pitchFamily="2" charset="0"/>
                <a:ea typeface="Roboto" panose="02000000000000000000"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3">
            <a:extLst>
              <a:ext uri="{FF2B5EF4-FFF2-40B4-BE49-F238E27FC236}">
                <a16:creationId xmlns:a16="http://schemas.microsoft.com/office/drawing/2014/main" id="{A2086AAE-A7E4-4742-BD67-E60E779691E7}"/>
              </a:ext>
            </a:extLst>
          </p:cNvPr>
          <p:cNvSpPr>
            <a:spLocks noGrp="1"/>
          </p:cNvSpPr>
          <p:nvPr>
            <p:ph sz="half" idx="2"/>
          </p:nvPr>
        </p:nvSpPr>
        <p:spPr>
          <a:xfrm>
            <a:off x="5076825" y="1253331"/>
            <a:ext cx="4210050" cy="5103020"/>
          </a:xfrm>
        </p:spPr>
        <p:txBody>
          <a:bodyPr>
            <a:normAutofit/>
          </a:bodyPr>
          <a:lstStyle>
            <a:lvl1pPr>
              <a:lnSpc>
                <a:spcPts val="1320"/>
              </a:lnSpc>
              <a:defRPr sz="1100" b="0" i="0">
                <a:latin typeface="Roboto" panose="02000000000000000000" pitchFamily="2" charset="0"/>
                <a:ea typeface="Roboto" panose="02000000000000000000" pitchFamily="2" charset="0"/>
              </a:defRPr>
            </a:lvl1pPr>
            <a:lvl2pPr>
              <a:lnSpc>
                <a:spcPts val="1320"/>
              </a:lnSpc>
              <a:defRPr sz="1100" b="0" i="0">
                <a:latin typeface="Roboto" panose="02000000000000000000" pitchFamily="2" charset="0"/>
                <a:ea typeface="Roboto" panose="02000000000000000000" pitchFamily="2" charset="0"/>
              </a:defRPr>
            </a:lvl2pPr>
            <a:lvl3pPr>
              <a:lnSpc>
                <a:spcPts val="1320"/>
              </a:lnSpc>
              <a:defRPr sz="1100" b="0" i="0">
                <a:latin typeface="Roboto" panose="02000000000000000000" pitchFamily="2" charset="0"/>
                <a:ea typeface="Roboto" panose="02000000000000000000" pitchFamily="2" charset="0"/>
              </a:defRPr>
            </a:lvl3pPr>
            <a:lvl4pPr>
              <a:lnSpc>
                <a:spcPts val="1320"/>
              </a:lnSpc>
              <a:defRPr sz="1100" b="0" i="0">
                <a:latin typeface="Roboto" panose="02000000000000000000" pitchFamily="2" charset="0"/>
                <a:ea typeface="Roboto" panose="02000000000000000000" pitchFamily="2" charset="0"/>
              </a:defRPr>
            </a:lvl4pPr>
            <a:lvl5pPr>
              <a:lnSpc>
                <a:spcPts val="1320"/>
              </a:lnSpc>
              <a:defRPr sz="1100" b="0" i="0">
                <a:latin typeface="Roboto" panose="02000000000000000000" pitchFamily="2" charset="0"/>
                <a:ea typeface="Roboto" panose="02000000000000000000"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1320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A1BC6A62-6637-F34A-97DE-CFADDBB44EA7}"/>
              </a:ext>
            </a:extLst>
          </p:cNvPr>
          <p:cNvSpPr>
            <a:spLocks noGrp="1"/>
          </p:cNvSpPr>
          <p:nvPr>
            <p:ph sz="quarter" idx="13"/>
          </p:nvPr>
        </p:nvSpPr>
        <p:spPr>
          <a:xfrm>
            <a:off x="742950" y="2971455"/>
            <a:ext cx="1801467" cy="3209925"/>
          </a:xfrm>
        </p:spPr>
        <p:txBody>
          <a:bodyPr>
            <a:noAutofit/>
          </a:bodyPr>
          <a:lstStyle>
            <a:lvl1pPr>
              <a:lnSpc>
                <a:spcPts val="1320"/>
              </a:lnSpc>
              <a:defRPr sz="1100">
                <a:solidFill>
                  <a:schemeClr val="bg1"/>
                </a:solidFill>
              </a:defRPr>
            </a:lvl1pPr>
            <a:lvl2pPr>
              <a:defRPr sz="1100"/>
            </a:lvl2pPr>
            <a:lvl3pPr>
              <a:defRPr sz="1100"/>
            </a:lvl3pPr>
            <a:lvl4pPr>
              <a:defRPr sz="1100"/>
            </a:lvl4pPr>
            <a:lvl5pPr>
              <a:defRPr sz="1100"/>
            </a:lvl5pPr>
          </a:lstStyle>
          <a:p>
            <a:pPr lvl="0"/>
            <a:r>
              <a:rPr lang="nl-NL"/>
              <a:t>Klikken om de tekststijl van het model te bewerken</a:t>
            </a:r>
          </a:p>
          <a:p>
            <a:pPr lvl="0"/>
            <a:endParaRPr lang="nl-NL"/>
          </a:p>
        </p:txBody>
      </p:sp>
      <p:sp>
        <p:nvSpPr>
          <p:cNvPr id="9" name="Tekstvak 8">
            <a:extLst>
              <a:ext uri="{FF2B5EF4-FFF2-40B4-BE49-F238E27FC236}">
                <a16:creationId xmlns:a16="http://schemas.microsoft.com/office/drawing/2014/main" id="{64942422-DE9E-714D-BC35-261ED492706C}"/>
              </a:ext>
            </a:extLst>
          </p:cNvPr>
          <p:cNvSpPr txBox="1"/>
          <p:nvPr userDrawn="1"/>
        </p:nvSpPr>
        <p:spPr>
          <a:xfrm>
            <a:off x="742950" y="2673626"/>
            <a:ext cx="1801467" cy="338554"/>
          </a:xfrm>
          <a:prstGeom prst="rect">
            <a:avLst/>
          </a:prstGeom>
          <a:noFill/>
        </p:spPr>
        <p:txBody>
          <a:bodyPr wrap="square" rtlCol="0">
            <a:spAutoFit/>
          </a:bodyPr>
          <a:lstStyle/>
          <a:p>
            <a:r>
              <a:rPr lang="nl-NL" sz="1600" b="1" i="0">
                <a:solidFill>
                  <a:schemeClr val="tx1"/>
                </a:solidFill>
                <a:latin typeface="Saira Condensed Condensed" pitchFamily="2" charset="77"/>
              </a:rPr>
              <a:t>CHECK FASE:</a:t>
            </a:r>
          </a:p>
        </p:txBody>
      </p:sp>
      <p:sp>
        <p:nvSpPr>
          <p:cNvPr id="10" name="Tijdelijke aanduiding voor inhoud 7">
            <a:extLst>
              <a:ext uri="{FF2B5EF4-FFF2-40B4-BE49-F238E27FC236}">
                <a16:creationId xmlns:a16="http://schemas.microsoft.com/office/drawing/2014/main" id="{62946DBD-57E7-6B4E-ADF1-12186E289E4A}"/>
              </a:ext>
            </a:extLst>
          </p:cNvPr>
          <p:cNvSpPr>
            <a:spLocks noGrp="1"/>
          </p:cNvSpPr>
          <p:nvPr>
            <p:ph sz="quarter" idx="14"/>
          </p:nvPr>
        </p:nvSpPr>
        <p:spPr>
          <a:xfrm>
            <a:off x="2999133" y="2971455"/>
            <a:ext cx="1801467" cy="3209925"/>
          </a:xfrm>
        </p:spPr>
        <p:txBody>
          <a:bodyPr>
            <a:noAutofit/>
          </a:bodyPr>
          <a:lstStyle>
            <a:lvl1pPr>
              <a:lnSpc>
                <a:spcPts val="1320"/>
              </a:lnSpc>
              <a:defRPr sz="1100">
                <a:solidFill>
                  <a:schemeClr val="bg1"/>
                </a:solidFill>
              </a:defRPr>
            </a:lvl1pPr>
            <a:lvl2pPr>
              <a:defRPr sz="1100"/>
            </a:lvl2pPr>
            <a:lvl3pPr>
              <a:defRPr sz="1100"/>
            </a:lvl3pPr>
            <a:lvl4pPr>
              <a:defRPr sz="1100"/>
            </a:lvl4pPr>
            <a:lvl5pPr>
              <a:defRPr sz="1100"/>
            </a:lvl5pPr>
          </a:lstStyle>
          <a:p>
            <a:pPr lvl="0"/>
            <a:r>
              <a:rPr lang="nl-NL"/>
              <a:t>Klikken om de tekststijl van het model te bewerken</a:t>
            </a:r>
          </a:p>
          <a:p>
            <a:pPr lvl="0"/>
            <a:endParaRPr lang="nl-NL"/>
          </a:p>
        </p:txBody>
      </p:sp>
      <p:sp>
        <p:nvSpPr>
          <p:cNvPr id="11" name="Tekstvak 10">
            <a:extLst>
              <a:ext uri="{FF2B5EF4-FFF2-40B4-BE49-F238E27FC236}">
                <a16:creationId xmlns:a16="http://schemas.microsoft.com/office/drawing/2014/main" id="{8DF71E99-DC13-BC4E-9F01-E5097EA94CCA}"/>
              </a:ext>
            </a:extLst>
          </p:cNvPr>
          <p:cNvSpPr txBox="1"/>
          <p:nvPr userDrawn="1"/>
        </p:nvSpPr>
        <p:spPr>
          <a:xfrm>
            <a:off x="2989194" y="2673626"/>
            <a:ext cx="1801467" cy="338554"/>
          </a:xfrm>
          <a:prstGeom prst="rect">
            <a:avLst/>
          </a:prstGeom>
          <a:noFill/>
        </p:spPr>
        <p:txBody>
          <a:bodyPr wrap="square" rtlCol="0">
            <a:spAutoFit/>
          </a:bodyPr>
          <a:lstStyle/>
          <a:p>
            <a:r>
              <a:rPr lang="nl-NL" sz="1600" b="1" i="0">
                <a:solidFill>
                  <a:schemeClr val="tx1"/>
                </a:solidFill>
                <a:latin typeface="Saira Condensed Condensed" pitchFamily="2" charset="77"/>
              </a:rPr>
              <a:t>PREP FASE:</a:t>
            </a:r>
          </a:p>
        </p:txBody>
      </p:sp>
      <p:sp>
        <p:nvSpPr>
          <p:cNvPr id="12" name="Tijdelijke aanduiding voor inhoud 7">
            <a:extLst>
              <a:ext uri="{FF2B5EF4-FFF2-40B4-BE49-F238E27FC236}">
                <a16:creationId xmlns:a16="http://schemas.microsoft.com/office/drawing/2014/main" id="{E6662AC4-D299-194B-B416-1BF8601DFB6D}"/>
              </a:ext>
            </a:extLst>
          </p:cNvPr>
          <p:cNvSpPr>
            <a:spLocks noGrp="1"/>
          </p:cNvSpPr>
          <p:nvPr>
            <p:ph sz="quarter" idx="15"/>
          </p:nvPr>
        </p:nvSpPr>
        <p:spPr>
          <a:xfrm>
            <a:off x="5265255" y="2971455"/>
            <a:ext cx="1801467" cy="3209925"/>
          </a:xfrm>
        </p:spPr>
        <p:txBody>
          <a:bodyPr>
            <a:noAutofit/>
          </a:bodyPr>
          <a:lstStyle>
            <a:lvl1pPr>
              <a:lnSpc>
                <a:spcPts val="1320"/>
              </a:lnSpc>
              <a:defRPr sz="1100">
                <a:solidFill>
                  <a:schemeClr val="bg1"/>
                </a:solidFill>
              </a:defRPr>
            </a:lvl1pPr>
            <a:lvl2pPr>
              <a:defRPr sz="1100"/>
            </a:lvl2pPr>
            <a:lvl3pPr>
              <a:defRPr sz="1100"/>
            </a:lvl3pPr>
            <a:lvl4pPr>
              <a:defRPr sz="1100"/>
            </a:lvl4pPr>
            <a:lvl5pPr>
              <a:defRPr sz="1100"/>
            </a:lvl5pPr>
          </a:lstStyle>
          <a:p>
            <a:pPr lvl="0"/>
            <a:r>
              <a:rPr lang="nl-NL"/>
              <a:t>Klikken om de tekststijl van het model te bewerken</a:t>
            </a:r>
          </a:p>
          <a:p>
            <a:pPr lvl="0"/>
            <a:endParaRPr lang="nl-NL"/>
          </a:p>
        </p:txBody>
      </p:sp>
      <p:sp>
        <p:nvSpPr>
          <p:cNvPr id="13" name="Tekstvak 12">
            <a:extLst>
              <a:ext uri="{FF2B5EF4-FFF2-40B4-BE49-F238E27FC236}">
                <a16:creationId xmlns:a16="http://schemas.microsoft.com/office/drawing/2014/main" id="{54991ECE-F503-FC42-9E1A-014932929E7D}"/>
              </a:ext>
            </a:extLst>
          </p:cNvPr>
          <p:cNvSpPr txBox="1"/>
          <p:nvPr userDrawn="1"/>
        </p:nvSpPr>
        <p:spPr>
          <a:xfrm>
            <a:off x="5255316" y="2673626"/>
            <a:ext cx="1801467" cy="338554"/>
          </a:xfrm>
          <a:prstGeom prst="rect">
            <a:avLst/>
          </a:prstGeom>
          <a:noFill/>
        </p:spPr>
        <p:txBody>
          <a:bodyPr wrap="square" rtlCol="0">
            <a:spAutoFit/>
          </a:bodyPr>
          <a:lstStyle/>
          <a:p>
            <a:r>
              <a:rPr lang="nl-NL" sz="1600" b="1" i="0">
                <a:solidFill>
                  <a:schemeClr val="tx1"/>
                </a:solidFill>
                <a:latin typeface="Saira Condensed Condensed" pitchFamily="2" charset="77"/>
              </a:rPr>
              <a:t>SAFE FASE:</a:t>
            </a:r>
          </a:p>
        </p:txBody>
      </p:sp>
      <p:sp>
        <p:nvSpPr>
          <p:cNvPr id="14" name="Tekstvak 13">
            <a:extLst>
              <a:ext uri="{FF2B5EF4-FFF2-40B4-BE49-F238E27FC236}">
                <a16:creationId xmlns:a16="http://schemas.microsoft.com/office/drawing/2014/main" id="{D7B86AF7-E450-464A-8B10-656ABC7E09E4}"/>
              </a:ext>
            </a:extLst>
          </p:cNvPr>
          <p:cNvSpPr txBox="1"/>
          <p:nvPr userDrawn="1"/>
        </p:nvSpPr>
        <p:spPr>
          <a:xfrm>
            <a:off x="742950" y="502408"/>
            <a:ext cx="3253823" cy="461665"/>
          </a:xfrm>
          <a:prstGeom prst="rect">
            <a:avLst/>
          </a:prstGeom>
          <a:noFill/>
        </p:spPr>
        <p:txBody>
          <a:bodyPr wrap="square" rtlCol="0">
            <a:spAutoFit/>
          </a:bodyPr>
          <a:lstStyle/>
          <a:p>
            <a:r>
              <a:rPr lang="nl-NL" sz="2400" b="1" i="0">
                <a:latin typeface="Saira Condensed Condensed" pitchFamily="2" charset="77"/>
              </a:rPr>
              <a:t>TIJDSPAD</a:t>
            </a:r>
          </a:p>
        </p:txBody>
      </p:sp>
      <p:sp>
        <p:nvSpPr>
          <p:cNvPr id="2" name="Rechthoek 1">
            <a:extLst>
              <a:ext uri="{FF2B5EF4-FFF2-40B4-BE49-F238E27FC236}">
                <a16:creationId xmlns:a16="http://schemas.microsoft.com/office/drawing/2014/main" id="{37CB2B8A-F72D-AA44-BD5B-18F87097F872}"/>
              </a:ext>
            </a:extLst>
          </p:cNvPr>
          <p:cNvSpPr/>
          <p:nvPr userDrawn="1"/>
        </p:nvSpPr>
        <p:spPr>
          <a:xfrm>
            <a:off x="566530" y="5600218"/>
            <a:ext cx="2146853" cy="755374"/>
          </a:xfrm>
          <a:prstGeom prst="rect">
            <a:avLst/>
          </a:prstGeom>
          <a:gradFill>
            <a:gsLst>
              <a:gs pos="100000">
                <a:schemeClr val="bg1">
                  <a:alpha val="51000"/>
                </a:schemeClr>
              </a:gs>
              <a:gs pos="0">
                <a:schemeClr val="bg1">
                  <a:alpha val="4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A2E518DF-134D-5D48-8911-942E5833D945}"/>
              </a:ext>
            </a:extLst>
          </p:cNvPr>
          <p:cNvSpPr/>
          <p:nvPr userDrawn="1"/>
        </p:nvSpPr>
        <p:spPr>
          <a:xfrm>
            <a:off x="2812773" y="5600218"/>
            <a:ext cx="2146853" cy="755374"/>
          </a:xfrm>
          <a:prstGeom prst="rect">
            <a:avLst/>
          </a:prstGeom>
          <a:gradFill>
            <a:gsLst>
              <a:gs pos="100000">
                <a:schemeClr val="bg1">
                  <a:alpha val="51000"/>
                </a:schemeClr>
              </a:gs>
              <a:gs pos="0">
                <a:schemeClr val="bg1">
                  <a:alpha val="4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C6F1D0E0-DF29-7F45-BF96-CBAB650EFBAE}"/>
              </a:ext>
            </a:extLst>
          </p:cNvPr>
          <p:cNvSpPr/>
          <p:nvPr userDrawn="1"/>
        </p:nvSpPr>
        <p:spPr>
          <a:xfrm>
            <a:off x="5088834" y="5600218"/>
            <a:ext cx="2146853" cy="755374"/>
          </a:xfrm>
          <a:prstGeom prst="rect">
            <a:avLst/>
          </a:prstGeom>
          <a:gradFill>
            <a:gsLst>
              <a:gs pos="100000">
                <a:schemeClr val="bg1">
                  <a:alpha val="51000"/>
                </a:schemeClr>
              </a:gs>
              <a:gs pos="0">
                <a:schemeClr val="bg1">
                  <a:alpha val="4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CA5427CC-5A7A-5249-9426-C2D9BCC2B561}"/>
              </a:ext>
            </a:extLst>
          </p:cNvPr>
          <p:cNvSpPr txBox="1"/>
          <p:nvPr userDrawn="1"/>
        </p:nvSpPr>
        <p:spPr>
          <a:xfrm>
            <a:off x="742950" y="5685182"/>
            <a:ext cx="1801467" cy="276999"/>
          </a:xfrm>
          <a:prstGeom prst="rect">
            <a:avLst/>
          </a:prstGeom>
          <a:noFill/>
        </p:spPr>
        <p:txBody>
          <a:bodyPr wrap="square" rtlCol="0">
            <a:spAutoFit/>
          </a:bodyPr>
          <a:lstStyle/>
          <a:p>
            <a:r>
              <a:rPr lang="nl-NL" sz="1200" b="1" i="0">
                <a:solidFill>
                  <a:schemeClr val="bg1"/>
                </a:solidFill>
                <a:latin typeface="Saira Condensed Condensed" pitchFamily="2" charset="77"/>
              </a:rPr>
              <a:t>DUUR:</a:t>
            </a:r>
          </a:p>
        </p:txBody>
      </p:sp>
      <p:sp>
        <p:nvSpPr>
          <p:cNvPr id="18" name="Tekstvak 17">
            <a:extLst>
              <a:ext uri="{FF2B5EF4-FFF2-40B4-BE49-F238E27FC236}">
                <a16:creationId xmlns:a16="http://schemas.microsoft.com/office/drawing/2014/main" id="{FAA0ECCB-8575-EE4C-93B0-541AF2EC9A55}"/>
              </a:ext>
            </a:extLst>
          </p:cNvPr>
          <p:cNvSpPr txBox="1"/>
          <p:nvPr userDrawn="1"/>
        </p:nvSpPr>
        <p:spPr>
          <a:xfrm>
            <a:off x="2989194" y="5685182"/>
            <a:ext cx="1801467" cy="276999"/>
          </a:xfrm>
          <a:prstGeom prst="rect">
            <a:avLst/>
          </a:prstGeom>
          <a:noFill/>
        </p:spPr>
        <p:txBody>
          <a:bodyPr wrap="square" rtlCol="0">
            <a:spAutoFit/>
          </a:bodyPr>
          <a:lstStyle/>
          <a:p>
            <a:r>
              <a:rPr lang="nl-NL" sz="1200" b="1" i="0">
                <a:solidFill>
                  <a:schemeClr val="bg1"/>
                </a:solidFill>
                <a:latin typeface="Saira Condensed Condensed" pitchFamily="2" charset="77"/>
              </a:rPr>
              <a:t>DUUR:</a:t>
            </a:r>
          </a:p>
        </p:txBody>
      </p:sp>
      <p:sp>
        <p:nvSpPr>
          <p:cNvPr id="19" name="Tekstvak 18">
            <a:extLst>
              <a:ext uri="{FF2B5EF4-FFF2-40B4-BE49-F238E27FC236}">
                <a16:creationId xmlns:a16="http://schemas.microsoft.com/office/drawing/2014/main" id="{27F12BCC-A18A-5E48-9ECA-180585F0280E}"/>
              </a:ext>
            </a:extLst>
          </p:cNvPr>
          <p:cNvSpPr txBox="1"/>
          <p:nvPr userDrawn="1"/>
        </p:nvSpPr>
        <p:spPr>
          <a:xfrm>
            <a:off x="5255316" y="5685182"/>
            <a:ext cx="1801467" cy="276999"/>
          </a:xfrm>
          <a:prstGeom prst="rect">
            <a:avLst/>
          </a:prstGeom>
          <a:noFill/>
        </p:spPr>
        <p:txBody>
          <a:bodyPr wrap="square" rtlCol="0">
            <a:spAutoFit/>
          </a:bodyPr>
          <a:lstStyle/>
          <a:p>
            <a:r>
              <a:rPr lang="nl-NL" sz="1200" b="1" i="0">
                <a:solidFill>
                  <a:schemeClr val="bg1"/>
                </a:solidFill>
                <a:latin typeface="Saira Condensed Condensed" pitchFamily="2" charset="77"/>
              </a:rPr>
              <a:t>DUUR:</a:t>
            </a:r>
          </a:p>
        </p:txBody>
      </p:sp>
      <p:cxnSp>
        <p:nvCxnSpPr>
          <p:cNvPr id="4" name="Rechte verbindingslijn 3">
            <a:extLst>
              <a:ext uri="{FF2B5EF4-FFF2-40B4-BE49-F238E27FC236}">
                <a16:creationId xmlns:a16="http://schemas.microsoft.com/office/drawing/2014/main" id="{57A84FD8-114D-E542-90A2-7B096F6DC0C7}"/>
              </a:ext>
            </a:extLst>
          </p:cNvPr>
          <p:cNvCxnSpPr/>
          <p:nvPr userDrawn="1"/>
        </p:nvCxnSpPr>
        <p:spPr>
          <a:xfrm>
            <a:off x="5088834" y="5600218"/>
            <a:ext cx="2146853"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2281B7CC-23D3-B44C-A1FF-390C95843FDE}"/>
              </a:ext>
            </a:extLst>
          </p:cNvPr>
          <p:cNvCxnSpPr/>
          <p:nvPr userDrawn="1"/>
        </p:nvCxnSpPr>
        <p:spPr>
          <a:xfrm>
            <a:off x="2814723" y="5600218"/>
            <a:ext cx="2146853"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702E3561-1426-124D-9448-8E4DA49F1C66}"/>
              </a:ext>
            </a:extLst>
          </p:cNvPr>
          <p:cNvCxnSpPr/>
          <p:nvPr userDrawn="1"/>
        </p:nvCxnSpPr>
        <p:spPr>
          <a:xfrm>
            <a:off x="566529" y="5600218"/>
            <a:ext cx="2146853"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4" name="Tijdelijke aanduiding voor tekst 23">
            <a:extLst>
              <a:ext uri="{FF2B5EF4-FFF2-40B4-BE49-F238E27FC236}">
                <a16:creationId xmlns:a16="http://schemas.microsoft.com/office/drawing/2014/main" id="{4A3741F1-7C76-1642-85F5-8A62918D4DAC}"/>
              </a:ext>
            </a:extLst>
          </p:cNvPr>
          <p:cNvSpPr>
            <a:spLocks noGrp="1"/>
          </p:cNvSpPr>
          <p:nvPr>
            <p:ph type="body" sz="quarter" idx="19" hasCustomPrompt="1"/>
          </p:nvPr>
        </p:nvSpPr>
        <p:spPr>
          <a:xfrm>
            <a:off x="5265256" y="5962181"/>
            <a:ext cx="1811406" cy="914400"/>
          </a:xfrm>
        </p:spPr>
        <p:txBody>
          <a:bodyPr>
            <a:noAutofit/>
          </a:bodyPr>
          <a:lstStyle>
            <a:lvl1pPr marL="0" indent="0">
              <a:buNone/>
              <a:defRPr sz="1100" b="0" i="0">
                <a:latin typeface="Roboto" panose="02000000000000000000" pitchFamily="2" charset="0"/>
                <a:ea typeface="Roboto" panose="02000000000000000000" pitchFamily="2" charset="0"/>
              </a:defRPr>
            </a:lvl1pPr>
            <a:lvl2pPr marL="371475" indent="0">
              <a:buNone/>
              <a:defRPr sz="1100" b="0" i="0">
                <a:latin typeface="Roboto" panose="02000000000000000000" pitchFamily="2" charset="0"/>
                <a:ea typeface="Roboto" panose="02000000000000000000" pitchFamily="2" charset="0"/>
              </a:defRPr>
            </a:lvl2pPr>
            <a:lvl3pPr marL="742950" indent="0">
              <a:buNone/>
              <a:defRPr sz="1100" b="0" i="0">
                <a:latin typeface="Roboto" panose="02000000000000000000" pitchFamily="2" charset="0"/>
                <a:ea typeface="Roboto" panose="02000000000000000000" pitchFamily="2" charset="0"/>
              </a:defRPr>
            </a:lvl3pPr>
            <a:lvl4pPr marL="1114425" indent="0">
              <a:buNone/>
              <a:defRPr sz="1100" b="0" i="0">
                <a:latin typeface="Roboto" panose="02000000000000000000" pitchFamily="2" charset="0"/>
                <a:ea typeface="Roboto" panose="02000000000000000000" pitchFamily="2" charset="0"/>
              </a:defRPr>
            </a:lvl4pPr>
            <a:lvl5pPr marL="1485900" indent="0">
              <a:buNone/>
              <a:defRPr sz="1100" b="0" i="0">
                <a:latin typeface="Roboto" panose="02000000000000000000" pitchFamily="2" charset="0"/>
                <a:ea typeface="Roboto" panose="02000000000000000000" pitchFamily="2" charset="0"/>
              </a:defRPr>
            </a:lvl5pPr>
          </a:lstStyle>
          <a:p>
            <a:pPr lvl="0"/>
            <a:r>
              <a:rPr lang="nl-NL"/>
              <a:t>Voeg de duur toe</a:t>
            </a:r>
          </a:p>
        </p:txBody>
      </p:sp>
      <p:sp>
        <p:nvSpPr>
          <p:cNvPr id="25" name="Tijdelijke aanduiding voor tekst 23">
            <a:extLst>
              <a:ext uri="{FF2B5EF4-FFF2-40B4-BE49-F238E27FC236}">
                <a16:creationId xmlns:a16="http://schemas.microsoft.com/office/drawing/2014/main" id="{D2200BAF-F7FB-1242-9F9C-52085535CF44}"/>
              </a:ext>
            </a:extLst>
          </p:cNvPr>
          <p:cNvSpPr>
            <a:spLocks noGrp="1"/>
          </p:cNvSpPr>
          <p:nvPr>
            <p:ph type="body" sz="quarter" idx="20" hasCustomPrompt="1"/>
          </p:nvPr>
        </p:nvSpPr>
        <p:spPr>
          <a:xfrm>
            <a:off x="3000174" y="5962181"/>
            <a:ext cx="1816994" cy="914400"/>
          </a:xfrm>
        </p:spPr>
        <p:txBody>
          <a:bodyPr>
            <a:noAutofit/>
          </a:bodyPr>
          <a:lstStyle>
            <a:lvl1pPr marL="0" indent="0">
              <a:buNone/>
              <a:defRPr sz="1100" b="0" i="0">
                <a:latin typeface="Roboto" panose="02000000000000000000" pitchFamily="2" charset="0"/>
                <a:ea typeface="Roboto" panose="02000000000000000000" pitchFamily="2" charset="0"/>
              </a:defRPr>
            </a:lvl1pPr>
            <a:lvl2pPr marL="371475" indent="0">
              <a:buNone/>
              <a:defRPr sz="1100" b="0" i="0">
                <a:latin typeface="Roboto" panose="02000000000000000000" pitchFamily="2" charset="0"/>
                <a:ea typeface="Roboto" panose="02000000000000000000" pitchFamily="2" charset="0"/>
              </a:defRPr>
            </a:lvl2pPr>
            <a:lvl3pPr marL="742950" indent="0">
              <a:buNone/>
              <a:defRPr sz="1100" b="0" i="0">
                <a:latin typeface="Roboto" panose="02000000000000000000" pitchFamily="2" charset="0"/>
                <a:ea typeface="Roboto" panose="02000000000000000000" pitchFamily="2" charset="0"/>
              </a:defRPr>
            </a:lvl3pPr>
            <a:lvl4pPr marL="1114425" indent="0">
              <a:buNone/>
              <a:defRPr sz="1100" b="0" i="0">
                <a:latin typeface="Roboto" panose="02000000000000000000" pitchFamily="2" charset="0"/>
                <a:ea typeface="Roboto" panose="02000000000000000000" pitchFamily="2" charset="0"/>
              </a:defRPr>
            </a:lvl4pPr>
            <a:lvl5pPr marL="1485900" indent="0">
              <a:buNone/>
              <a:defRPr sz="1100" b="0" i="0">
                <a:latin typeface="Roboto" panose="02000000000000000000" pitchFamily="2" charset="0"/>
                <a:ea typeface="Roboto" panose="02000000000000000000" pitchFamily="2" charset="0"/>
              </a:defRPr>
            </a:lvl5pPr>
          </a:lstStyle>
          <a:p>
            <a:pPr lvl="0"/>
            <a:r>
              <a:rPr lang="nl-NL"/>
              <a:t>Voeg de duur toe</a:t>
            </a:r>
          </a:p>
        </p:txBody>
      </p:sp>
      <p:sp>
        <p:nvSpPr>
          <p:cNvPr id="26" name="Tijdelijke aanduiding voor tekst 23">
            <a:extLst>
              <a:ext uri="{FF2B5EF4-FFF2-40B4-BE49-F238E27FC236}">
                <a16:creationId xmlns:a16="http://schemas.microsoft.com/office/drawing/2014/main" id="{679D311D-9A63-AC4C-A543-89A4E4B7633D}"/>
              </a:ext>
            </a:extLst>
          </p:cNvPr>
          <p:cNvSpPr>
            <a:spLocks noGrp="1"/>
          </p:cNvSpPr>
          <p:nvPr>
            <p:ph type="body" sz="quarter" idx="21" hasCustomPrompt="1"/>
          </p:nvPr>
        </p:nvSpPr>
        <p:spPr>
          <a:xfrm>
            <a:off x="741067" y="5962181"/>
            <a:ext cx="1813289" cy="276991"/>
          </a:xfrm>
        </p:spPr>
        <p:txBody>
          <a:bodyPr>
            <a:noAutofit/>
          </a:bodyPr>
          <a:lstStyle>
            <a:lvl1pPr marL="0" indent="0">
              <a:buNone/>
              <a:defRPr sz="1100" b="0" i="0">
                <a:latin typeface="Roboto" panose="02000000000000000000" pitchFamily="2" charset="0"/>
                <a:ea typeface="Roboto" panose="02000000000000000000" pitchFamily="2" charset="0"/>
              </a:defRPr>
            </a:lvl1pPr>
            <a:lvl2pPr marL="371475" indent="0">
              <a:buNone/>
              <a:defRPr sz="1100" b="0" i="0">
                <a:latin typeface="Roboto" panose="02000000000000000000" pitchFamily="2" charset="0"/>
                <a:ea typeface="Roboto" panose="02000000000000000000" pitchFamily="2" charset="0"/>
              </a:defRPr>
            </a:lvl2pPr>
            <a:lvl3pPr marL="742950" indent="0">
              <a:buNone/>
              <a:defRPr sz="1100" b="0" i="0">
                <a:latin typeface="Roboto" panose="02000000000000000000" pitchFamily="2" charset="0"/>
                <a:ea typeface="Roboto" panose="02000000000000000000" pitchFamily="2" charset="0"/>
              </a:defRPr>
            </a:lvl3pPr>
            <a:lvl4pPr marL="1114425" indent="0">
              <a:buNone/>
              <a:defRPr sz="1100" b="0" i="0">
                <a:latin typeface="Roboto" panose="02000000000000000000" pitchFamily="2" charset="0"/>
                <a:ea typeface="Roboto" panose="02000000000000000000" pitchFamily="2" charset="0"/>
              </a:defRPr>
            </a:lvl4pPr>
            <a:lvl5pPr marL="1485900" indent="0">
              <a:buNone/>
              <a:defRPr sz="1100" b="0" i="0">
                <a:latin typeface="Roboto" panose="02000000000000000000" pitchFamily="2" charset="0"/>
                <a:ea typeface="Roboto" panose="02000000000000000000" pitchFamily="2" charset="0"/>
              </a:defRPr>
            </a:lvl5pPr>
          </a:lstStyle>
          <a:p>
            <a:pPr lvl="0"/>
            <a:r>
              <a:rPr lang="nl-NL"/>
              <a:t>Voeg de duur toe</a:t>
            </a:r>
          </a:p>
        </p:txBody>
      </p:sp>
      <p:sp>
        <p:nvSpPr>
          <p:cNvPr id="27" name="Rechthoek 26">
            <a:extLst>
              <a:ext uri="{FF2B5EF4-FFF2-40B4-BE49-F238E27FC236}">
                <a16:creationId xmlns:a16="http://schemas.microsoft.com/office/drawing/2014/main" id="{C0B6C2A4-8C55-324B-8906-4CEB5430E07A}"/>
              </a:ext>
            </a:extLst>
          </p:cNvPr>
          <p:cNvSpPr/>
          <p:nvPr userDrawn="1"/>
        </p:nvSpPr>
        <p:spPr>
          <a:xfrm>
            <a:off x="7345017" y="5600218"/>
            <a:ext cx="2146853" cy="755374"/>
          </a:xfrm>
          <a:prstGeom prst="rect">
            <a:avLst/>
          </a:prstGeom>
          <a:gradFill>
            <a:gsLst>
              <a:gs pos="100000">
                <a:schemeClr val="bg1">
                  <a:alpha val="19000"/>
                </a:schemeClr>
              </a:gs>
              <a:gs pos="0">
                <a:schemeClr val="bg1">
                  <a:alpha val="2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04108CCC-A640-6F46-A9B5-78D5035463AD}"/>
              </a:ext>
            </a:extLst>
          </p:cNvPr>
          <p:cNvSpPr txBox="1"/>
          <p:nvPr userDrawn="1"/>
        </p:nvSpPr>
        <p:spPr>
          <a:xfrm>
            <a:off x="7511499" y="5685182"/>
            <a:ext cx="1801467" cy="276999"/>
          </a:xfrm>
          <a:prstGeom prst="rect">
            <a:avLst/>
          </a:prstGeom>
          <a:noFill/>
        </p:spPr>
        <p:txBody>
          <a:bodyPr wrap="square" rtlCol="0">
            <a:spAutoFit/>
          </a:bodyPr>
          <a:lstStyle/>
          <a:p>
            <a:r>
              <a:rPr lang="nl-NL" sz="1200" b="1" i="0">
                <a:solidFill>
                  <a:schemeClr val="bg1"/>
                </a:solidFill>
                <a:latin typeface="Saira Condensed Condensed" pitchFamily="2" charset="77"/>
              </a:rPr>
              <a:t>DUUR:</a:t>
            </a:r>
          </a:p>
        </p:txBody>
      </p:sp>
      <p:cxnSp>
        <p:nvCxnSpPr>
          <p:cNvPr id="29" name="Rechte verbindingslijn 28">
            <a:extLst>
              <a:ext uri="{FF2B5EF4-FFF2-40B4-BE49-F238E27FC236}">
                <a16:creationId xmlns:a16="http://schemas.microsoft.com/office/drawing/2014/main" id="{E762E22F-994C-F942-A4EE-41C28EBE5F81}"/>
              </a:ext>
            </a:extLst>
          </p:cNvPr>
          <p:cNvCxnSpPr/>
          <p:nvPr userDrawn="1"/>
        </p:nvCxnSpPr>
        <p:spPr>
          <a:xfrm>
            <a:off x="7345017" y="5600218"/>
            <a:ext cx="2146853"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0" name="Tijdelijke aanduiding voor tekst 23">
            <a:extLst>
              <a:ext uri="{FF2B5EF4-FFF2-40B4-BE49-F238E27FC236}">
                <a16:creationId xmlns:a16="http://schemas.microsoft.com/office/drawing/2014/main" id="{C7583666-5C86-2C46-BA6C-119FC474BEC9}"/>
              </a:ext>
            </a:extLst>
          </p:cNvPr>
          <p:cNvSpPr>
            <a:spLocks noGrp="1"/>
          </p:cNvSpPr>
          <p:nvPr>
            <p:ph type="body" sz="quarter" idx="22" hasCustomPrompt="1"/>
          </p:nvPr>
        </p:nvSpPr>
        <p:spPr>
          <a:xfrm>
            <a:off x="7521439" y="5962181"/>
            <a:ext cx="1811406" cy="914400"/>
          </a:xfrm>
        </p:spPr>
        <p:txBody>
          <a:bodyPr>
            <a:noAutofit/>
          </a:bodyPr>
          <a:lstStyle>
            <a:lvl1pPr marL="0" indent="0">
              <a:buNone/>
              <a:defRPr sz="1100" b="0" i="0">
                <a:latin typeface="Roboto" panose="02000000000000000000" pitchFamily="2" charset="0"/>
                <a:ea typeface="Roboto" panose="02000000000000000000" pitchFamily="2" charset="0"/>
              </a:defRPr>
            </a:lvl1pPr>
            <a:lvl2pPr marL="371475" indent="0">
              <a:buNone/>
              <a:defRPr sz="1100" b="0" i="0">
                <a:latin typeface="Roboto" panose="02000000000000000000" pitchFamily="2" charset="0"/>
                <a:ea typeface="Roboto" panose="02000000000000000000" pitchFamily="2" charset="0"/>
              </a:defRPr>
            </a:lvl2pPr>
            <a:lvl3pPr marL="742950" indent="0">
              <a:buNone/>
              <a:defRPr sz="1100" b="0" i="0">
                <a:latin typeface="Roboto" panose="02000000000000000000" pitchFamily="2" charset="0"/>
                <a:ea typeface="Roboto" panose="02000000000000000000" pitchFamily="2" charset="0"/>
              </a:defRPr>
            </a:lvl3pPr>
            <a:lvl4pPr marL="1114425" indent="0">
              <a:buNone/>
              <a:defRPr sz="1100" b="0" i="0">
                <a:latin typeface="Roboto" panose="02000000000000000000" pitchFamily="2" charset="0"/>
                <a:ea typeface="Roboto" panose="02000000000000000000" pitchFamily="2" charset="0"/>
              </a:defRPr>
            </a:lvl4pPr>
            <a:lvl5pPr marL="1485900" indent="0">
              <a:buNone/>
              <a:defRPr sz="1100" b="0" i="0">
                <a:latin typeface="Roboto" panose="02000000000000000000" pitchFamily="2" charset="0"/>
                <a:ea typeface="Roboto" panose="02000000000000000000" pitchFamily="2" charset="0"/>
              </a:defRPr>
            </a:lvl5pPr>
          </a:lstStyle>
          <a:p>
            <a:pPr lvl="0"/>
            <a:r>
              <a:rPr lang="nl-NL"/>
              <a:t>Elke 6 maanden</a:t>
            </a:r>
          </a:p>
        </p:txBody>
      </p:sp>
      <p:sp>
        <p:nvSpPr>
          <p:cNvPr id="31" name="Tijdelijke aanduiding voor inhoud 7">
            <a:extLst>
              <a:ext uri="{FF2B5EF4-FFF2-40B4-BE49-F238E27FC236}">
                <a16:creationId xmlns:a16="http://schemas.microsoft.com/office/drawing/2014/main" id="{91A2EA82-01F5-6B4D-88DF-12CAF021C8B7}"/>
              </a:ext>
            </a:extLst>
          </p:cNvPr>
          <p:cNvSpPr>
            <a:spLocks noGrp="1"/>
          </p:cNvSpPr>
          <p:nvPr>
            <p:ph sz="quarter" idx="23"/>
          </p:nvPr>
        </p:nvSpPr>
        <p:spPr>
          <a:xfrm>
            <a:off x="7524360" y="2972105"/>
            <a:ext cx="1801467" cy="2713076"/>
          </a:xfrm>
        </p:spPr>
        <p:txBody>
          <a:bodyPr>
            <a:noAutofit/>
          </a:bodyPr>
          <a:lstStyle>
            <a:lvl1pPr>
              <a:lnSpc>
                <a:spcPts val="1320"/>
              </a:lnSpc>
              <a:defRPr sz="1100">
                <a:solidFill>
                  <a:schemeClr val="bg1"/>
                </a:solidFill>
              </a:defRPr>
            </a:lvl1pPr>
            <a:lvl2pPr>
              <a:defRPr sz="1100"/>
            </a:lvl2pPr>
            <a:lvl3pPr>
              <a:defRPr sz="1100"/>
            </a:lvl3pPr>
            <a:lvl4pPr>
              <a:defRPr sz="1100"/>
            </a:lvl4pPr>
            <a:lvl5pPr>
              <a:defRPr sz="1100"/>
            </a:lvl5pPr>
          </a:lstStyle>
          <a:p>
            <a:pPr lvl="0"/>
            <a:r>
              <a:rPr lang="nl-NL"/>
              <a:t>Klikken om de tekststijl van het model te bewerken</a:t>
            </a:r>
          </a:p>
          <a:p>
            <a:pPr lvl="0"/>
            <a:endParaRPr lang="nl-NL"/>
          </a:p>
        </p:txBody>
      </p:sp>
      <p:sp>
        <p:nvSpPr>
          <p:cNvPr id="32" name="Tekstvak 31">
            <a:extLst>
              <a:ext uri="{FF2B5EF4-FFF2-40B4-BE49-F238E27FC236}">
                <a16:creationId xmlns:a16="http://schemas.microsoft.com/office/drawing/2014/main" id="{96EB5550-C7D4-D540-AF84-1B15AC047877}"/>
              </a:ext>
            </a:extLst>
          </p:cNvPr>
          <p:cNvSpPr txBox="1"/>
          <p:nvPr userDrawn="1"/>
        </p:nvSpPr>
        <p:spPr>
          <a:xfrm>
            <a:off x="7514421" y="2674275"/>
            <a:ext cx="1801467" cy="338554"/>
          </a:xfrm>
          <a:prstGeom prst="rect">
            <a:avLst/>
          </a:prstGeom>
          <a:noFill/>
        </p:spPr>
        <p:txBody>
          <a:bodyPr wrap="square" rtlCol="0">
            <a:spAutoFit/>
          </a:bodyPr>
          <a:lstStyle/>
          <a:p>
            <a:r>
              <a:rPr lang="nl-NL" sz="1600" b="1" i="0">
                <a:solidFill>
                  <a:schemeClr val="tx1"/>
                </a:solidFill>
                <a:latin typeface="Saira Condensed Condensed" pitchFamily="2" charset="77"/>
              </a:rPr>
              <a:t>REPEAT:</a:t>
            </a:r>
          </a:p>
        </p:txBody>
      </p:sp>
    </p:spTree>
    <p:extLst>
      <p:ext uri="{BB962C8B-B14F-4D97-AF65-F5344CB8AC3E}">
        <p14:creationId xmlns:p14="http://schemas.microsoft.com/office/powerpoint/2010/main" val="2814334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oud met bijschrif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B2B2BBA-AF5F-0841-86F4-5CBF71649C0D}"/>
              </a:ext>
            </a:extLst>
          </p:cNvPr>
          <p:cNvSpPr>
            <a:spLocks noGrp="1"/>
          </p:cNvSpPr>
          <p:nvPr>
            <p:ph idx="1"/>
          </p:nvPr>
        </p:nvSpPr>
        <p:spPr>
          <a:xfrm>
            <a:off x="783845" y="2633869"/>
            <a:ext cx="3847789" cy="3670164"/>
          </a:xfrm>
        </p:spPr>
        <p:txBody>
          <a:bodyPr/>
          <a:lstStyle>
            <a:lvl1pPr>
              <a:defRPr sz="1000" b="0" i="0">
                <a:latin typeface="Roboto" panose="02000000000000000000" pitchFamily="2" charset="0"/>
                <a:ea typeface="Roboto" panose="02000000000000000000" pitchFamily="2" charset="0"/>
              </a:defRPr>
            </a:lvl1pPr>
            <a:lvl2pPr>
              <a:defRPr sz="1000" b="0" i="0">
                <a:latin typeface="Roboto" panose="02000000000000000000" pitchFamily="2" charset="0"/>
                <a:ea typeface="Roboto" panose="02000000000000000000" pitchFamily="2" charset="0"/>
              </a:defRPr>
            </a:lvl2pPr>
            <a:lvl3pPr>
              <a:defRPr sz="1000" b="0" i="0">
                <a:latin typeface="Roboto" panose="02000000000000000000" pitchFamily="2" charset="0"/>
                <a:ea typeface="Roboto" panose="02000000000000000000" pitchFamily="2" charset="0"/>
              </a:defRPr>
            </a:lvl3pPr>
            <a:lvl4pPr>
              <a:defRPr sz="1000" b="0" i="0">
                <a:latin typeface="Roboto" panose="02000000000000000000" pitchFamily="2" charset="0"/>
                <a:ea typeface="Roboto" panose="02000000000000000000" pitchFamily="2" charset="0"/>
              </a:defRPr>
            </a:lvl4pPr>
            <a:lvl5pPr>
              <a:defRPr sz="1000" b="0" i="0">
                <a:latin typeface="Roboto" panose="02000000000000000000" pitchFamily="2" charset="0"/>
                <a:ea typeface="Roboto" panose="02000000000000000000" pitchFamily="2" charset="0"/>
              </a:defRPr>
            </a:lvl5pPr>
            <a:lvl6pPr>
              <a:defRPr sz="1625"/>
            </a:lvl6pPr>
            <a:lvl7pPr>
              <a:defRPr sz="1625"/>
            </a:lvl7pPr>
            <a:lvl8pPr>
              <a:defRPr sz="1625"/>
            </a:lvl8pPr>
            <a:lvl9pPr>
              <a:defRPr sz="1625"/>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a:extLst>
              <a:ext uri="{FF2B5EF4-FFF2-40B4-BE49-F238E27FC236}">
                <a16:creationId xmlns:a16="http://schemas.microsoft.com/office/drawing/2014/main" id="{2AD7A191-85F9-AE4C-8341-73763368828C}"/>
              </a:ext>
            </a:extLst>
          </p:cNvPr>
          <p:cNvSpPr>
            <a:spLocks noGrp="1"/>
          </p:cNvSpPr>
          <p:nvPr>
            <p:ph idx="10"/>
          </p:nvPr>
        </p:nvSpPr>
        <p:spPr>
          <a:xfrm>
            <a:off x="5306150" y="2633869"/>
            <a:ext cx="3847789" cy="3670164"/>
          </a:xfrm>
        </p:spPr>
        <p:txBody>
          <a:bodyPr/>
          <a:lstStyle>
            <a:lvl1pPr>
              <a:lnSpc>
                <a:spcPts val="1320"/>
              </a:lnSpc>
              <a:defRPr sz="1000" b="0" i="0">
                <a:latin typeface="Roboto" panose="02000000000000000000" pitchFamily="2" charset="0"/>
                <a:ea typeface="Roboto" panose="02000000000000000000" pitchFamily="2" charset="0"/>
              </a:defRPr>
            </a:lvl1pPr>
            <a:lvl2pPr>
              <a:lnSpc>
                <a:spcPts val="1320"/>
              </a:lnSpc>
              <a:defRPr sz="1000" b="0" i="0">
                <a:latin typeface="Roboto" panose="02000000000000000000" pitchFamily="2" charset="0"/>
                <a:ea typeface="Roboto" panose="02000000000000000000" pitchFamily="2" charset="0"/>
              </a:defRPr>
            </a:lvl2pPr>
            <a:lvl3pPr>
              <a:lnSpc>
                <a:spcPts val="1320"/>
              </a:lnSpc>
              <a:defRPr sz="1000" b="0" i="0">
                <a:latin typeface="Roboto" panose="02000000000000000000" pitchFamily="2" charset="0"/>
                <a:ea typeface="Roboto" panose="02000000000000000000" pitchFamily="2" charset="0"/>
              </a:defRPr>
            </a:lvl3pPr>
            <a:lvl4pPr>
              <a:lnSpc>
                <a:spcPts val="1320"/>
              </a:lnSpc>
              <a:defRPr sz="1000" b="0" i="0">
                <a:latin typeface="Roboto" panose="02000000000000000000" pitchFamily="2" charset="0"/>
                <a:ea typeface="Roboto" panose="02000000000000000000" pitchFamily="2" charset="0"/>
              </a:defRPr>
            </a:lvl4pPr>
            <a:lvl5pPr>
              <a:lnSpc>
                <a:spcPts val="1320"/>
              </a:lnSpc>
              <a:defRPr sz="1000" b="0" i="0">
                <a:latin typeface="Roboto" panose="02000000000000000000" pitchFamily="2" charset="0"/>
                <a:ea typeface="Roboto" panose="02000000000000000000" pitchFamily="2" charset="0"/>
              </a:defRPr>
            </a:lvl5pPr>
            <a:lvl6pPr>
              <a:defRPr sz="1625"/>
            </a:lvl6pPr>
            <a:lvl7pPr>
              <a:defRPr sz="1625"/>
            </a:lvl7pPr>
            <a:lvl8pPr>
              <a:defRPr sz="1625"/>
            </a:lvl8pPr>
            <a:lvl9pPr>
              <a:defRPr sz="1625"/>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ekstvak 8">
            <a:extLst>
              <a:ext uri="{FF2B5EF4-FFF2-40B4-BE49-F238E27FC236}">
                <a16:creationId xmlns:a16="http://schemas.microsoft.com/office/drawing/2014/main" id="{27546330-FF6B-5842-82F8-D2E62D53F604}"/>
              </a:ext>
            </a:extLst>
          </p:cNvPr>
          <p:cNvSpPr txBox="1"/>
          <p:nvPr userDrawn="1"/>
        </p:nvSpPr>
        <p:spPr>
          <a:xfrm>
            <a:off x="742950" y="502408"/>
            <a:ext cx="3253823" cy="461665"/>
          </a:xfrm>
          <a:prstGeom prst="rect">
            <a:avLst/>
          </a:prstGeom>
          <a:noFill/>
        </p:spPr>
        <p:txBody>
          <a:bodyPr wrap="square" rtlCol="0">
            <a:spAutoFit/>
          </a:bodyPr>
          <a:lstStyle/>
          <a:p>
            <a:r>
              <a:rPr lang="nl-NL" sz="2400" b="1" i="0">
                <a:latin typeface="Saira Condensed Condensed" pitchFamily="2" charset="77"/>
              </a:rPr>
              <a:t>INVESTERING</a:t>
            </a:r>
          </a:p>
        </p:txBody>
      </p:sp>
      <p:sp>
        <p:nvSpPr>
          <p:cNvPr id="10" name="Titel 1">
            <a:extLst>
              <a:ext uri="{FF2B5EF4-FFF2-40B4-BE49-F238E27FC236}">
                <a16:creationId xmlns:a16="http://schemas.microsoft.com/office/drawing/2014/main" id="{85CB8E61-13DF-A244-8900-F81D57237C09}"/>
              </a:ext>
            </a:extLst>
          </p:cNvPr>
          <p:cNvSpPr>
            <a:spLocks noGrp="1"/>
          </p:cNvSpPr>
          <p:nvPr>
            <p:ph type="title" hasCustomPrompt="1"/>
          </p:nvPr>
        </p:nvSpPr>
        <p:spPr>
          <a:xfrm>
            <a:off x="783845" y="2172204"/>
            <a:ext cx="3847789" cy="461665"/>
          </a:xfrm>
        </p:spPr>
        <p:txBody>
          <a:bodyPr anchor="t" anchorCtr="0">
            <a:normAutofit/>
          </a:bodyPr>
          <a:lstStyle>
            <a:lvl1pPr algn="ctr">
              <a:defRPr sz="1800" b="1" i="0">
                <a:latin typeface="Saira Condensed Condensed" pitchFamily="2" charset="77"/>
              </a:defRPr>
            </a:lvl1pPr>
          </a:lstStyle>
          <a:p>
            <a:r>
              <a:rPr lang="nl-NL"/>
              <a:t>CHECKFASE</a:t>
            </a:r>
          </a:p>
        </p:txBody>
      </p:sp>
      <p:sp>
        <p:nvSpPr>
          <p:cNvPr id="11" name="Titel 1">
            <a:extLst>
              <a:ext uri="{FF2B5EF4-FFF2-40B4-BE49-F238E27FC236}">
                <a16:creationId xmlns:a16="http://schemas.microsoft.com/office/drawing/2014/main" id="{0D408B53-F9DB-5B4F-8CBC-E10171201DFE}"/>
              </a:ext>
            </a:extLst>
          </p:cNvPr>
          <p:cNvSpPr txBox="1">
            <a:spLocks/>
          </p:cNvSpPr>
          <p:nvPr userDrawn="1"/>
        </p:nvSpPr>
        <p:spPr>
          <a:xfrm>
            <a:off x="5302505" y="2172204"/>
            <a:ext cx="3847789" cy="461665"/>
          </a:xfrm>
          <a:prstGeom prst="rect">
            <a:avLst/>
          </a:prstGeom>
        </p:spPr>
        <p:txBody>
          <a:bodyPr vert="horz" lIns="91440" tIns="45720" rIns="91440" bIns="45720" rtlCol="0" anchor="t" anchorCtr="0">
            <a:normAutofit/>
          </a:bodyPr>
          <a:lstStyle>
            <a:lvl1pPr algn="ctr" defTabSz="742950" rtl="0" eaLnBrk="1" latinLnBrk="0" hangingPunct="1">
              <a:lnSpc>
                <a:spcPct val="90000"/>
              </a:lnSpc>
              <a:spcBef>
                <a:spcPct val="0"/>
              </a:spcBef>
              <a:buNone/>
              <a:defRPr sz="1800" b="1" i="0" kern="1200">
                <a:solidFill>
                  <a:schemeClr val="tx1"/>
                </a:solidFill>
                <a:latin typeface="Saira Condensed Condensed" pitchFamily="2" charset="77"/>
                <a:ea typeface="+mj-ea"/>
                <a:cs typeface="+mj-cs"/>
              </a:defRPr>
            </a:lvl1pPr>
          </a:lstStyle>
          <a:p>
            <a:r>
              <a:rPr lang="nl-NL"/>
              <a:t>PREPFASE</a:t>
            </a:r>
          </a:p>
        </p:txBody>
      </p:sp>
      <p:sp>
        <p:nvSpPr>
          <p:cNvPr id="14" name="Tijdelijke aanduiding voor dianummer 5">
            <a:extLst>
              <a:ext uri="{FF2B5EF4-FFF2-40B4-BE49-F238E27FC236}">
                <a16:creationId xmlns:a16="http://schemas.microsoft.com/office/drawing/2014/main" id="{405C0A0D-43CA-C741-BDF2-BB4CD7CFC8D1}"/>
              </a:ext>
            </a:extLst>
          </p:cNvPr>
          <p:cNvSpPr>
            <a:spLocks noGrp="1"/>
          </p:cNvSpPr>
          <p:nvPr>
            <p:ph type="sldNum" sz="quarter" idx="12"/>
          </p:nvPr>
        </p:nvSpPr>
        <p:spPr>
          <a:xfrm>
            <a:off x="18854" y="6468304"/>
            <a:ext cx="467139" cy="365125"/>
          </a:xfrm>
        </p:spPr>
        <p:txBody>
          <a:bodyPr/>
          <a:lstStyle>
            <a:lvl1pPr algn="ctr">
              <a:defRPr b="0" i="0" spc="160" baseline="0">
                <a:solidFill>
                  <a:schemeClr val="tx1"/>
                </a:solidFill>
                <a:latin typeface="Saira Condensed Light" pitchFamily="2" charset="77"/>
              </a:defRPr>
            </a:lvl1pPr>
          </a:lstStyle>
          <a:p>
            <a:fld id="{C290E704-679B-E84E-9886-FBD2CB0145D7}" type="slidenum">
              <a:rPr lang="nl-NL" smtClean="0"/>
              <a:pPr/>
              <a:t>‹nr.›</a:t>
            </a:fld>
            <a:endParaRPr lang="nl-NL"/>
          </a:p>
        </p:txBody>
      </p:sp>
    </p:spTree>
    <p:extLst>
      <p:ext uri="{BB962C8B-B14F-4D97-AF65-F5344CB8AC3E}">
        <p14:creationId xmlns:p14="http://schemas.microsoft.com/office/powerpoint/2010/main" val="2679615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nhoud met bijschrif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B2B2BBA-AF5F-0841-86F4-5CBF71649C0D}"/>
              </a:ext>
            </a:extLst>
          </p:cNvPr>
          <p:cNvSpPr>
            <a:spLocks noGrp="1"/>
          </p:cNvSpPr>
          <p:nvPr>
            <p:ph idx="1"/>
          </p:nvPr>
        </p:nvSpPr>
        <p:spPr>
          <a:xfrm>
            <a:off x="783845" y="2633869"/>
            <a:ext cx="3847789" cy="3670164"/>
          </a:xfrm>
        </p:spPr>
        <p:txBody>
          <a:bodyPr/>
          <a:lstStyle>
            <a:lvl1pPr>
              <a:defRPr sz="1000" b="0" i="0">
                <a:latin typeface="Roboto" panose="02000000000000000000" pitchFamily="2" charset="0"/>
                <a:ea typeface="Roboto" panose="02000000000000000000" pitchFamily="2" charset="0"/>
              </a:defRPr>
            </a:lvl1pPr>
            <a:lvl2pPr>
              <a:defRPr sz="1000" b="0" i="0">
                <a:latin typeface="Roboto" panose="02000000000000000000" pitchFamily="2" charset="0"/>
                <a:ea typeface="Roboto" panose="02000000000000000000" pitchFamily="2" charset="0"/>
              </a:defRPr>
            </a:lvl2pPr>
            <a:lvl3pPr>
              <a:defRPr sz="1000" b="0" i="0">
                <a:latin typeface="Roboto" panose="02000000000000000000" pitchFamily="2" charset="0"/>
                <a:ea typeface="Roboto" panose="02000000000000000000" pitchFamily="2" charset="0"/>
              </a:defRPr>
            </a:lvl3pPr>
            <a:lvl4pPr>
              <a:defRPr sz="1000" b="0" i="0">
                <a:latin typeface="Roboto" panose="02000000000000000000" pitchFamily="2" charset="0"/>
                <a:ea typeface="Roboto" panose="02000000000000000000" pitchFamily="2" charset="0"/>
              </a:defRPr>
            </a:lvl4pPr>
            <a:lvl5pPr>
              <a:defRPr sz="1000" b="0" i="0">
                <a:latin typeface="Roboto" panose="02000000000000000000" pitchFamily="2" charset="0"/>
                <a:ea typeface="Roboto" panose="02000000000000000000" pitchFamily="2" charset="0"/>
              </a:defRPr>
            </a:lvl5pPr>
            <a:lvl6pPr>
              <a:defRPr sz="1625"/>
            </a:lvl6pPr>
            <a:lvl7pPr>
              <a:defRPr sz="1625"/>
            </a:lvl7pPr>
            <a:lvl8pPr>
              <a:defRPr sz="1625"/>
            </a:lvl8pPr>
            <a:lvl9pPr>
              <a:defRPr sz="1625"/>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a:extLst>
              <a:ext uri="{FF2B5EF4-FFF2-40B4-BE49-F238E27FC236}">
                <a16:creationId xmlns:a16="http://schemas.microsoft.com/office/drawing/2014/main" id="{2AD7A191-85F9-AE4C-8341-73763368828C}"/>
              </a:ext>
            </a:extLst>
          </p:cNvPr>
          <p:cNvSpPr>
            <a:spLocks noGrp="1"/>
          </p:cNvSpPr>
          <p:nvPr>
            <p:ph idx="10"/>
          </p:nvPr>
        </p:nvSpPr>
        <p:spPr>
          <a:xfrm>
            <a:off x="5306150" y="2633869"/>
            <a:ext cx="3847789" cy="3670164"/>
          </a:xfrm>
        </p:spPr>
        <p:txBody>
          <a:bodyPr/>
          <a:lstStyle>
            <a:lvl1pPr>
              <a:lnSpc>
                <a:spcPts val="1320"/>
              </a:lnSpc>
              <a:defRPr sz="1000" b="0" i="0">
                <a:latin typeface="Roboto" panose="02000000000000000000" pitchFamily="2" charset="0"/>
                <a:ea typeface="Roboto" panose="02000000000000000000" pitchFamily="2" charset="0"/>
              </a:defRPr>
            </a:lvl1pPr>
            <a:lvl2pPr>
              <a:lnSpc>
                <a:spcPts val="1320"/>
              </a:lnSpc>
              <a:defRPr sz="1000" b="0" i="0">
                <a:latin typeface="Roboto" panose="02000000000000000000" pitchFamily="2" charset="0"/>
                <a:ea typeface="Roboto" panose="02000000000000000000" pitchFamily="2" charset="0"/>
              </a:defRPr>
            </a:lvl2pPr>
            <a:lvl3pPr>
              <a:lnSpc>
                <a:spcPts val="1320"/>
              </a:lnSpc>
              <a:defRPr sz="1000" b="0" i="0">
                <a:latin typeface="Roboto" panose="02000000000000000000" pitchFamily="2" charset="0"/>
                <a:ea typeface="Roboto" panose="02000000000000000000" pitchFamily="2" charset="0"/>
              </a:defRPr>
            </a:lvl3pPr>
            <a:lvl4pPr>
              <a:lnSpc>
                <a:spcPts val="1320"/>
              </a:lnSpc>
              <a:defRPr sz="1000" b="0" i="0">
                <a:latin typeface="Roboto" panose="02000000000000000000" pitchFamily="2" charset="0"/>
                <a:ea typeface="Roboto" panose="02000000000000000000" pitchFamily="2" charset="0"/>
              </a:defRPr>
            </a:lvl4pPr>
            <a:lvl5pPr>
              <a:lnSpc>
                <a:spcPts val="1320"/>
              </a:lnSpc>
              <a:defRPr sz="1000" b="0" i="0">
                <a:latin typeface="Roboto" panose="02000000000000000000" pitchFamily="2" charset="0"/>
                <a:ea typeface="Roboto" panose="02000000000000000000" pitchFamily="2" charset="0"/>
              </a:defRPr>
            </a:lvl5pPr>
            <a:lvl6pPr>
              <a:defRPr sz="1625"/>
            </a:lvl6pPr>
            <a:lvl7pPr>
              <a:defRPr sz="1625"/>
            </a:lvl7pPr>
            <a:lvl8pPr>
              <a:defRPr sz="1625"/>
            </a:lvl8pPr>
            <a:lvl9pPr>
              <a:defRPr sz="1625"/>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ekstvak 8">
            <a:extLst>
              <a:ext uri="{FF2B5EF4-FFF2-40B4-BE49-F238E27FC236}">
                <a16:creationId xmlns:a16="http://schemas.microsoft.com/office/drawing/2014/main" id="{27546330-FF6B-5842-82F8-D2E62D53F604}"/>
              </a:ext>
            </a:extLst>
          </p:cNvPr>
          <p:cNvSpPr txBox="1"/>
          <p:nvPr userDrawn="1"/>
        </p:nvSpPr>
        <p:spPr>
          <a:xfrm>
            <a:off x="742950" y="502408"/>
            <a:ext cx="3253823" cy="461665"/>
          </a:xfrm>
          <a:prstGeom prst="rect">
            <a:avLst/>
          </a:prstGeom>
          <a:noFill/>
        </p:spPr>
        <p:txBody>
          <a:bodyPr wrap="square" rtlCol="0">
            <a:spAutoFit/>
          </a:bodyPr>
          <a:lstStyle/>
          <a:p>
            <a:r>
              <a:rPr lang="nl-NL" sz="2400" b="1" i="0">
                <a:latin typeface="Saira Condensed Condensed" pitchFamily="2" charset="77"/>
              </a:rPr>
              <a:t>INVESTERING</a:t>
            </a:r>
          </a:p>
        </p:txBody>
      </p:sp>
      <p:sp>
        <p:nvSpPr>
          <p:cNvPr id="10" name="Titel 1">
            <a:extLst>
              <a:ext uri="{FF2B5EF4-FFF2-40B4-BE49-F238E27FC236}">
                <a16:creationId xmlns:a16="http://schemas.microsoft.com/office/drawing/2014/main" id="{85CB8E61-13DF-A244-8900-F81D57237C09}"/>
              </a:ext>
            </a:extLst>
          </p:cNvPr>
          <p:cNvSpPr>
            <a:spLocks noGrp="1"/>
          </p:cNvSpPr>
          <p:nvPr>
            <p:ph type="title" hasCustomPrompt="1"/>
          </p:nvPr>
        </p:nvSpPr>
        <p:spPr>
          <a:xfrm>
            <a:off x="783845" y="2172204"/>
            <a:ext cx="3847789" cy="461665"/>
          </a:xfrm>
        </p:spPr>
        <p:txBody>
          <a:bodyPr anchor="t" anchorCtr="0">
            <a:normAutofit/>
          </a:bodyPr>
          <a:lstStyle>
            <a:lvl1pPr algn="ctr">
              <a:defRPr sz="1800" b="1" i="0">
                <a:latin typeface="Saira Condensed Condensed" pitchFamily="2" charset="77"/>
              </a:defRPr>
            </a:lvl1pPr>
          </a:lstStyle>
          <a:p>
            <a:r>
              <a:rPr lang="nl-NL"/>
              <a:t>SAFEFASE</a:t>
            </a:r>
          </a:p>
        </p:txBody>
      </p:sp>
      <p:sp>
        <p:nvSpPr>
          <p:cNvPr id="11" name="Titel 1">
            <a:extLst>
              <a:ext uri="{FF2B5EF4-FFF2-40B4-BE49-F238E27FC236}">
                <a16:creationId xmlns:a16="http://schemas.microsoft.com/office/drawing/2014/main" id="{0D408B53-F9DB-5B4F-8CBC-E10171201DFE}"/>
              </a:ext>
            </a:extLst>
          </p:cNvPr>
          <p:cNvSpPr txBox="1">
            <a:spLocks/>
          </p:cNvSpPr>
          <p:nvPr userDrawn="1"/>
        </p:nvSpPr>
        <p:spPr>
          <a:xfrm>
            <a:off x="5302505" y="2172204"/>
            <a:ext cx="3847789" cy="461665"/>
          </a:xfrm>
          <a:prstGeom prst="rect">
            <a:avLst/>
          </a:prstGeom>
        </p:spPr>
        <p:txBody>
          <a:bodyPr vert="horz" lIns="91440" tIns="45720" rIns="91440" bIns="45720" rtlCol="0" anchor="t" anchorCtr="0">
            <a:normAutofit/>
          </a:bodyPr>
          <a:lstStyle>
            <a:lvl1pPr algn="ctr" defTabSz="742950" rtl="0" eaLnBrk="1" latinLnBrk="0" hangingPunct="1">
              <a:lnSpc>
                <a:spcPct val="90000"/>
              </a:lnSpc>
              <a:spcBef>
                <a:spcPct val="0"/>
              </a:spcBef>
              <a:buNone/>
              <a:defRPr sz="1800" b="1" i="0" kern="1200">
                <a:solidFill>
                  <a:schemeClr val="tx1"/>
                </a:solidFill>
                <a:latin typeface="Saira Condensed Condensed" pitchFamily="2" charset="77"/>
                <a:ea typeface="+mj-ea"/>
                <a:cs typeface="+mj-cs"/>
              </a:defRPr>
            </a:lvl1pPr>
          </a:lstStyle>
          <a:p>
            <a:r>
              <a:rPr lang="nl-NL"/>
              <a:t>REPEAT</a:t>
            </a:r>
          </a:p>
        </p:txBody>
      </p:sp>
      <p:sp>
        <p:nvSpPr>
          <p:cNvPr id="14" name="Tijdelijke aanduiding voor dianummer 5">
            <a:extLst>
              <a:ext uri="{FF2B5EF4-FFF2-40B4-BE49-F238E27FC236}">
                <a16:creationId xmlns:a16="http://schemas.microsoft.com/office/drawing/2014/main" id="{405C0A0D-43CA-C741-BDF2-BB4CD7CFC8D1}"/>
              </a:ext>
            </a:extLst>
          </p:cNvPr>
          <p:cNvSpPr>
            <a:spLocks noGrp="1"/>
          </p:cNvSpPr>
          <p:nvPr>
            <p:ph type="sldNum" sz="quarter" idx="12"/>
          </p:nvPr>
        </p:nvSpPr>
        <p:spPr>
          <a:xfrm>
            <a:off x="18854" y="6468304"/>
            <a:ext cx="467139" cy="365125"/>
          </a:xfrm>
        </p:spPr>
        <p:txBody>
          <a:bodyPr/>
          <a:lstStyle>
            <a:lvl1pPr algn="ctr">
              <a:defRPr b="0" i="0" spc="160" baseline="0">
                <a:solidFill>
                  <a:schemeClr val="tx1"/>
                </a:solidFill>
                <a:latin typeface="Saira Condensed Light" pitchFamily="2" charset="77"/>
              </a:defRPr>
            </a:lvl1pPr>
          </a:lstStyle>
          <a:p>
            <a:fld id="{C290E704-679B-E84E-9886-FBD2CB0145D7}" type="slidenum">
              <a:rPr lang="nl-NL" smtClean="0"/>
              <a:pPr/>
              <a:t>‹nr.›</a:t>
            </a:fld>
            <a:endParaRPr lang="nl-NL"/>
          </a:p>
        </p:txBody>
      </p:sp>
    </p:spTree>
    <p:extLst>
      <p:ext uri="{BB962C8B-B14F-4D97-AF65-F5344CB8AC3E}">
        <p14:creationId xmlns:p14="http://schemas.microsoft.com/office/powerpoint/2010/main" val="2040128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Aangepaste indeling">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C3FC2E54-96A4-6C47-B900-4EC2B2429C2B}"/>
              </a:ext>
            </a:extLst>
          </p:cNvPr>
          <p:cNvSpPr txBox="1"/>
          <p:nvPr userDrawn="1"/>
        </p:nvSpPr>
        <p:spPr>
          <a:xfrm>
            <a:off x="3680460" y="3244334"/>
            <a:ext cx="3680460" cy="369332"/>
          </a:xfrm>
          <a:prstGeom prst="rect">
            <a:avLst/>
          </a:prstGeom>
          <a:noFill/>
        </p:spPr>
        <p:txBody>
          <a:bodyPr wrap="square" rtlCol="0">
            <a:spAutoFit/>
          </a:bodyPr>
          <a:lstStyle/>
          <a:p>
            <a:r>
              <a:rPr lang="nl-NL" b="1" i="0">
                <a:solidFill>
                  <a:schemeClr val="tx2"/>
                </a:solidFill>
                <a:latin typeface="Saira Condensed Condensed" pitchFamily="2" charset="77"/>
              </a:rPr>
              <a:t>VOOR MEER INFORMATIE:</a:t>
            </a:r>
          </a:p>
        </p:txBody>
      </p:sp>
      <p:sp>
        <p:nvSpPr>
          <p:cNvPr id="3" name="Tijdelijke aanduiding voor tekst 2">
            <a:extLst>
              <a:ext uri="{FF2B5EF4-FFF2-40B4-BE49-F238E27FC236}">
                <a16:creationId xmlns:a16="http://schemas.microsoft.com/office/drawing/2014/main" id="{436E8325-D5AA-814E-BBCD-07741E834379}"/>
              </a:ext>
            </a:extLst>
          </p:cNvPr>
          <p:cNvSpPr>
            <a:spLocks noGrp="1"/>
          </p:cNvSpPr>
          <p:nvPr>
            <p:ph type="body" sz="quarter" idx="10" hasCustomPrompt="1"/>
          </p:nvPr>
        </p:nvSpPr>
        <p:spPr>
          <a:xfrm>
            <a:off x="3679825" y="3644174"/>
            <a:ext cx="4241800" cy="927826"/>
          </a:xfrm>
        </p:spPr>
        <p:txBody>
          <a:bodyPr>
            <a:noAutofit/>
          </a:bodyPr>
          <a:lstStyle>
            <a:lvl1pPr marL="0" indent="0">
              <a:buNone/>
              <a:defRPr sz="1400" b="0" i="0">
                <a:solidFill>
                  <a:schemeClr val="bg1"/>
                </a:solidFill>
                <a:latin typeface="Roboto" panose="02000000000000000000" pitchFamily="2" charset="0"/>
                <a:ea typeface="Roboto" panose="02000000000000000000" pitchFamily="2" charset="0"/>
              </a:defRPr>
            </a:lvl1pPr>
            <a:lvl2pPr marL="371475" indent="0">
              <a:buNone/>
              <a:defRPr sz="1400">
                <a:solidFill>
                  <a:schemeClr val="bg1"/>
                </a:solidFill>
              </a:defRPr>
            </a:lvl2pPr>
            <a:lvl3pPr marL="742950" indent="0">
              <a:buNone/>
              <a:defRPr sz="1400">
                <a:solidFill>
                  <a:schemeClr val="bg1"/>
                </a:solidFill>
              </a:defRPr>
            </a:lvl3pPr>
            <a:lvl4pPr marL="1114425" indent="0">
              <a:buNone/>
              <a:defRPr sz="1400">
                <a:solidFill>
                  <a:schemeClr val="bg1"/>
                </a:solidFill>
              </a:defRPr>
            </a:lvl4pPr>
            <a:lvl5pPr marL="1485900" indent="0">
              <a:buNone/>
              <a:defRPr sz="1400">
                <a:solidFill>
                  <a:schemeClr val="bg1"/>
                </a:solidFill>
              </a:defRPr>
            </a:lvl5pPr>
          </a:lstStyle>
          <a:p>
            <a:pPr lvl="0"/>
            <a:r>
              <a:rPr lang="nl-NL"/>
              <a:t>Voeg hier contact informatie toe.</a:t>
            </a:r>
          </a:p>
        </p:txBody>
      </p:sp>
    </p:spTree>
    <p:extLst>
      <p:ext uri="{BB962C8B-B14F-4D97-AF65-F5344CB8AC3E}">
        <p14:creationId xmlns:p14="http://schemas.microsoft.com/office/powerpoint/2010/main" val="2017062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2D413C-52AA-614E-98E3-0E10C6E055A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7B43D5E-DFCD-6E4B-9CA9-99ECD5DB8A4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0F2D4B-B3B6-B444-8C5C-00B27E267932}"/>
              </a:ext>
            </a:extLst>
          </p:cNvPr>
          <p:cNvSpPr>
            <a:spLocks noGrp="1"/>
          </p:cNvSpPr>
          <p:nvPr>
            <p:ph type="dt" sz="half" idx="10"/>
          </p:nvPr>
        </p:nvSpPr>
        <p:spPr/>
        <p:txBody>
          <a:bodyPr/>
          <a:lstStyle/>
          <a:p>
            <a:fld id="{D80F635C-0A9C-264B-ABD1-9D722AE5760F}" type="datetimeFigureOut">
              <a:rPr lang="nl-NL" smtClean="0"/>
              <a:t>01-10-2025</a:t>
            </a:fld>
            <a:endParaRPr lang="nl-NL"/>
          </a:p>
        </p:txBody>
      </p:sp>
      <p:sp>
        <p:nvSpPr>
          <p:cNvPr id="5" name="Tijdelijke aanduiding voor voettekst 4">
            <a:extLst>
              <a:ext uri="{FF2B5EF4-FFF2-40B4-BE49-F238E27FC236}">
                <a16:creationId xmlns:a16="http://schemas.microsoft.com/office/drawing/2014/main" id="{5358EF5C-8FDC-AD4C-85A2-5A35AB05B20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6AAF5E-3A39-A34F-ACD1-FD2CC0407DEA}"/>
              </a:ext>
            </a:extLst>
          </p:cNvPr>
          <p:cNvSpPr>
            <a:spLocks noGrp="1"/>
          </p:cNvSpPr>
          <p:nvPr>
            <p:ph type="sldNum" sz="quarter" idx="12"/>
          </p:nvPr>
        </p:nvSpPr>
        <p:spPr/>
        <p:txBody>
          <a:bodyPr/>
          <a:lstStyle/>
          <a:p>
            <a:fld id="{82E623F1-C846-5A4C-B57A-5B9AE3CA56FA}" type="slidenum">
              <a:rPr lang="nl-NL" smtClean="0"/>
              <a:t>‹nr.›</a:t>
            </a:fld>
            <a:endParaRPr lang="nl-NL"/>
          </a:p>
        </p:txBody>
      </p:sp>
    </p:spTree>
    <p:extLst>
      <p:ext uri="{BB962C8B-B14F-4D97-AF65-F5344CB8AC3E}">
        <p14:creationId xmlns:p14="http://schemas.microsoft.com/office/powerpoint/2010/main" val="2655233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_Titel en object">
    <p:spTree>
      <p:nvGrpSpPr>
        <p:cNvPr id="1" name=""/>
        <p:cNvGrpSpPr/>
        <p:nvPr/>
      </p:nvGrpSpPr>
      <p:grpSpPr>
        <a:xfrm>
          <a:off x="0" y="0"/>
          <a:ext cx="0" cy="0"/>
          <a:chOff x="0" y="0"/>
          <a:chExt cx="0" cy="0"/>
        </a:xfrm>
      </p:grpSpPr>
      <p:sp>
        <p:nvSpPr>
          <p:cNvPr id="20" name="Titeltext"/>
          <p:cNvSpPr txBox="1">
            <a:spLocks noGrp="1"/>
          </p:cNvSpPr>
          <p:nvPr>
            <p:ph type="title"/>
          </p:nvPr>
        </p:nvSpPr>
        <p:spPr>
          <a:prstGeom prst="rect">
            <a:avLst/>
          </a:prstGeom>
        </p:spPr>
        <p:txBody>
          <a:bodyPr/>
          <a:lstStyle/>
          <a:p>
            <a:r>
              <a:t>Titeltext</a:t>
            </a:r>
          </a:p>
        </p:txBody>
      </p:sp>
      <p:sp>
        <p:nvSpPr>
          <p:cNvPr id="21"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73604744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11" name="Titeltext"/>
          <p:cNvSpPr txBox="1">
            <a:spLocks noGrp="1"/>
          </p:cNvSpPr>
          <p:nvPr>
            <p:ph type="title"/>
          </p:nvPr>
        </p:nvSpPr>
        <p:spPr>
          <a:xfrm>
            <a:off x="1238250" y="1122363"/>
            <a:ext cx="7429500" cy="2387601"/>
          </a:xfrm>
          <a:prstGeom prst="rect">
            <a:avLst/>
          </a:prstGeom>
        </p:spPr>
        <p:txBody>
          <a:bodyPr anchor="b"/>
          <a:lstStyle>
            <a:lvl1pPr algn="ctr">
              <a:defRPr sz="4875"/>
            </a:lvl1pPr>
          </a:lstStyle>
          <a:p>
            <a:r>
              <a:t>Titeltext</a:t>
            </a:r>
          </a:p>
        </p:txBody>
      </p:sp>
      <p:sp>
        <p:nvSpPr>
          <p:cNvPr id="12" name="Textebene 1…"/>
          <p:cNvSpPr txBox="1">
            <a:spLocks noGrp="1"/>
          </p:cNvSpPr>
          <p:nvPr>
            <p:ph type="body" sz="quarter" idx="1"/>
          </p:nvPr>
        </p:nvSpPr>
        <p:spPr>
          <a:xfrm>
            <a:off x="1238250" y="3602038"/>
            <a:ext cx="7429500" cy="1655763"/>
          </a:xfrm>
          <a:prstGeom prst="rect">
            <a:avLst/>
          </a:prstGeom>
        </p:spPr>
        <p:txBody>
          <a:bodyPr/>
          <a:lstStyle>
            <a:lvl1pPr marL="0" indent="0" algn="ctr">
              <a:buSzTx/>
              <a:buFontTx/>
              <a:buNone/>
              <a:defRPr sz="1950"/>
            </a:lvl1pPr>
            <a:lvl2pPr marL="0" indent="371475" algn="ctr">
              <a:buSzTx/>
              <a:buFontTx/>
              <a:buNone/>
              <a:defRPr sz="1950"/>
            </a:lvl2pPr>
            <a:lvl3pPr marL="0" indent="742950" algn="ctr">
              <a:buSzTx/>
              <a:buFontTx/>
              <a:buNone/>
              <a:defRPr sz="1950"/>
            </a:lvl3pPr>
            <a:lvl4pPr marL="0" indent="1114425" algn="ctr">
              <a:buSzTx/>
              <a:buFontTx/>
              <a:buNone/>
              <a:defRPr sz="1950"/>
            </a:lvl4pPr>
            <a:lvl5pPr marL="0" indent="1485900" algn="ctr">
              <a:buSzTx/>
              <a:buFontTx/>
              <a:buNone/>
              <a:defRPr sz="1950"/>
            </a:lvl5pPr>
          </a:lstStyle>
          <a:p>
            <a:r>
              <a:t>Textebene 1</a:t>
            </a:r>
          </a:p>
          <a:p>
            <a:pPr lvl="1"/>
            <a:r>
              <a:t>Textebene 2</a:t>
            </a:r>
          </a:p>
          <a:p>
            <a:pPr lvl="2"/>
            <a:r>
              <a:t>Textebene 3</a:t>
            </a:r>
          </a:p>
          <a:p>
            <a:pPr lvl="3"/>
            <a:r>
              <a:t>Textebene 4</a:t>
            </a:r>
          </a:p>
          <a:p>
            <a:pPr lvl="4"/>
            <a:r>
              <a:t>Textebene 5</a:t>
            </a:r>
          </a:p>
        </p:txBody>
      </p:sp>
      <p:sp>
        <p:nvSpPr>
          <p:cNvPr id="1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4068874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25F2146A-1E1B-D746-9183-7118F1964B0C}"/>
              </a:ext>
            </a:extLst>
          </p:cNvPr>
          <p:cNvSpPr>
            <a:spLocks noGrp="1"/>
          </p:cNvSpPr>
          <p:nvPr>
            <p:ph type="subTitle" idx="1" hasCustomPrompt="1"/>
          </p:nvPr>
        </p:nvSpPr>
        <p:spPr>
          <a:xfrm>
            <a:off x="1411357" y="5428217"/>
            <a:ext cx="7429500" cy="533399"/>
          </a:xfrm>
        </p:spPr>
        <p:txBody>
          <a:bodyPr>
            <a:normAutofit/>
          </a:bodyPr>
          <a:lstStyle>
            <a:lvl1pPr marL="0" indent="0" algn="l">
              <a:buNone/>
              <a:defRPr sz="2600" b="1" i="0">
                <a:solidFill>
                  <a:schemeClr val="bg1"/>
                </a:solidFill>
                <a:latin typeface="Saira Condensed Condensed" pitchFamily="2" charset="77"/>
              </a:defRPr>
            </a:lvl1pPr>
            <a:lvl2pPr marL="301823" indent="0" algn="ctr">
              <a:buNone/>
              <a:defRPr sz="1320"/>
            </a:lvl2pPr>
            <a:lvl3pPr marL="603647" indent="0" algn="ctr">
              <a:buNone/>
              <a:defRPr sz="1189"/>
            </a:lvl3pPr>
            <a:lvl4pPr marL="905470" indent="0" algn="ctr">
              <a:buNone/>
              <a:defRPr sz="1056"/>
            </a:lvl4pPr>
            <a:lvl5pPr marL="1207294" indent="0" algn="ctr">
              <a:buNone/>
              <a:defRPr sz="1056"/>
            </a:lvl5pPr>
            <a:lvl6pPr marL="1509117" indent="0" algn="ctr">
              <a:buNone/>
              <a:defRPr sz="1056"/>
            </a:lvl6pPr>
            <a:lvl7pPr marL="1810941" indent="0" algn="ctr">
              <a:buNone/>
              <a:defRPr sz="1056"/>
            </a:lvl7pPr>
            <a:lvl8pPr marL="2112764" indent="0" algn="ctr">
              <a:buNone/>
              <a:defRPr sz="1056"/>
            </a:lvl8pPr>
            <a:lvl9pPr marL="2414588" indent="0" algn="ctr">
              <a:buNone/>
              <a:defRPr sz="1056"/>
            </a:lvl9pPr>
          </a:lstStyle>
          <a:p>
            <a:r>
              <a:rPr lang="nl-NL"/>
              <a:t>KLANT NAAM</a:t>
            </a:r>
          </a:p>
        </p:txBody>
      </p:sp>
      <p:sp>
        <p:nvSpPr>
          <p:cNvPr id="4" name="Tijdelijke aanduiding voor datum 3">
            <a:extLst>
              <a:ext uri="{FF2B5EF4-FFF2-40B4-BE49-F238E27FC236}">
                <a16:creationId xmlns:a16="http://schemas.microsoft.com/office/drawing/2014/main" id="{E75762DC-5FA3-314E-97CD-DBF200432945}"/>
              </a:ext>
            </a:extLst>
          </p:cNvPr>
          <p:cNvSpPr>
            <a:spLocks noGrp="1"/>
          </p:cNvSpPr>
          <p:nvPr>
            <p:ph type="dt" sz="half" idx="10"/>
          </p:nvPr>
        </p:nvSpPr>
        <p:spPr>
          <a:xfrm>
            <a:off x="1411357" y="6078057"/>
            <a:ext cx="2228850" cy="365125"/>
          </a:xfrm>
        </p:spPr>
        <p:txBody>
          <a:bodyPr/>
          <a:lstStyle>
            <a:lvl1pPr>
              <a:defRPr sz="1138" b="0" i="0" spc="244" baseline="0">
                <a:solidFill>
                  <a:schemeClr val="bg1"/>
                </a:solidFill>
                <a:latin typeface="Saira Condensed" pitchFamily="2" charset="77"/>
              </a:defRPr>
            </a:lvl1pPr>
          </a:lstStyle>
          <a:p>
            <a:endParaRPr lang="nl-NL"/>
          </a:p>
        </p:txBody>
      </p:sp>
      <p:sp>
        <p:nvSpPr>
          <p:cNvPr id="7" name="Tekstvak 6">
            <a:extLst>
              <a:ext uri="{FF2B5EF4-FFF2-40B4-BE49-F238E27FC236}">
                <a16:creationId xmlns:a16="http://schemas.microsoft.com/office/drawing/2014/main" id="{1513BD3F-54F2-1D46-BBC7-60BDCFA26797}"/>
              </a:ext>
            </a:extLst>
          </p:cNvPr>
          <p:cNvSpPr txBox="1"/>
          <p:nvPr userDrawn="1"/>
        </p:nvSpPr>
        <p:spPr>
          <a:xfrm>
            <a:off x="1411358" y="1918252"/>
            <a:ext cx="4731026" cy="1582484"/>
          </a:xfrm>
          <a:prstGeom prst="rect">
            <a:avLst/>
          </a:prstGeom>
          <a:noFill/>
        </p:spPr>
        <p:txBody>
          <a:bodyPr wrap="square" rtlCol="0">
            <a:spAutoFit/>
          </a:bodyPr>
          <a:lstStyle/>
          <a:p>
            <a:pPr>
              <a:lnSpc>
                <a:spcPts val="3786"/>
              </a:lnSpc>
            </a:pPr>
            <a:r>
              <a:rPr lang="nl-NL" sz="3900" b="1" i="0">
                <a:solidFill>
                  <a:schemeClr val="bg1"/>
                </a:solidFill>
                <a:latin typeface="Saira Condensed Condensed" pitchFamily="2" charset="77"/>
              </a:rPr>
              <a:t>DRONE</a:t>
            </a:r>
          </a:p>
          <a:p>
            <a:pPr>
              <a:lnSpc>
                <a:spcPts val="3786"/>
              </a:lnSpc>
            </a:pPr>
            <a:r>
              <a:rPr lang="nl-NL" sz="3900" b="1" i="0">
                <a:solidFill>
                  <a:schemeClr val="bg1"/>
                </a:solidFill>
                <a:latin typeface="Saira Condensed Condensed" pitchFamily="2" charset="77"/>
              </a:rPr>
              <a:t>INTEGRATIE</a:t>
            </a:r>
          </a:p>
          <a:p>
            <a:pPr>
              <a:lnSpc>
                <a:spcPts val="3786"/>
              </a:lnSpc>
            </a:pPr>
            <a:r>
              <a:rPr lang="nl-NL" sz="3900" b="1" i="0">
                <a:solidFill>
                  <a:schemeClr val="bg1"/>
                </a:solidFill>
                <a:latin typeface="Saira Condensed Condensed" pitchFamily="2" charset="77"/>
              </a:rPr>
              <a:t>RAPPORT</a:t>
            </a:r>
          </a:p>
        </p:txBody>
      </p:sp>
    </p:spTree>
    <p:extLst>
      <p:ext uri="{BB962C8B-B14F-4D97-AF65-F5344CB8AC3E}">
        <p14:creationId xmlns:p14="http://schemas.microsoft.com/office/powerpoint/2010/main" val="603460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angepaste indeling">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CD8C19CB-F7B4-734C-8EAB-491CD06EBF54}"/>
              </a:ext>
            </a:extLst>
          </p:cNvPr>
          <p:cNvSpPr txBox="1"/>
          <p:nvPr userDrawn="1"/>
        </p:nvSpPr>
        <p:spPr>
          <a:xfrm>
            <a:off x="3166276" y="2049365"/>
            <a:ext cx="4472608" cy="792525"/>
          </a:xfrm>
          <a:prstGeom prst="rect">
            <a:avLst/>
          </a:prstGeom>
          <a:noFill/>
        </p:spPr>
        <p:txBody>
          <a:bodyPr wrap="square" rtlCol="0">
            <a:spAutoFit/>
          </a:bodyPr>
          <a:lstStyle/>
          <a:p>
            <a:pPr>
              <a:lnSpc>
                <a:spcPct val="100000"/>
              </a:lnSpc>
            </a:pPr>
            <a:r>
              <a:rPr lang="nl-NL" sz="2275" b="1" i="0">
                <a:solidFill>
                  <a:schemeClr val="bg1"/>
                </a:solidFill>
                <a:latin typeface="Saira Condensed Condensed" pitchFamily="2" charset="77"/>
              </a:rPr>
              <a:t>DRONES KUNNEN</a:t>
            </a:r>
          </a:p>
          <a:p>
            <a:pPr>
              <a:lnSpc>
                <a:spcPct val="100000"/>
              </a:lnSpc>
            </a:pPr>
            <a:r>
              <a:rPr lang="nl-NL" sz="2275" b="1" i="0">
                <a:solidFill>
                  <a:schemeClr val="bg1"/>
                </a:solidFill>
                <a:latin typeface="Saira Condensed Condensed" pitchFamily="2" charset="77"/>
              </a:rPr>
              <a:t>HET LEVEN VEILIGER MAKEN</a:t>
            </a:r>
          </a:p>
        </p:txBody>
      </p:sp>
      <p:sp>
        <p:nvSpPr>
          <p:cNvPr id="8" name="Tekstvak 7">
            <a:extLst>
              <a:ext uri="{FF2B5EF4-FFF2-40B4-BE49-F238E27FC236}">
                <a16:creationId xmlns:a16="http://schemas.microsoft.com/office/drawing/2014/main" id="{B1482E24-4833-884B-8CD8-4AB4A905594E}"/>
              </a:ext>
            </a:extLst>
          </p:cNvPr>
          <p:cNvSpPr txBox="1"/>
          <p:nvPr userDrawn="1"/>
        </p:nvSpPr>
        <p:spPr>
          <a:xfrm>
            <a:off x="3166276" y="3087290"/>
            <a:ext cx="2960204" cy="1843710"/>
          </a:xfrm>
          <a:prstGeom prst="rect">
            <a:avLst/>
          </a:prstGeom>
          <a:noFill/>
        </p:spPr>
        <p:txBody>
          <a:bodyPr wrap="square" rtlCol="0">
            <a:spAutoFit/>
          </a:bodyPr>
          <a:lstStyle/>
          <a:p>
            <a:r>
              <a:rPr lang="nl-NL" sz="813" b="0" i="0" kern="1200">
                <a:solidFill>
                  <a:schemeClr val="bg1"/>
                </a:solidFill>
                <a:effectLst/>
                <a:latin typeface="Roboto" panose="02000000000000000000" pitchFamily="2" charset="0"/>
                <a:ea typeface="Roboto" panose="02000000000000000000" pitchFamily="2" charset="0"/>
                <a:cs typeface="+mn-cs"/>
              </a:rPr>
              <a:t>Drones kunnen ons leven veiliger maken, als mensen maar weten hoe ze drones kunnen ondersteunen bij inspecties van bruggen, vermiste personen zoeken, een veiligheid surveillance uit te voeren, calamiteiten zoals een dijkdoorbraak te voorkomen of bij medische noodgevallen. Toepassingen die ons leven veiliger maken.</a:t>
            </a:r>
          </a:p>
          <a:p>
            <a:endParaRPr lang="nl-NL" sz="813" b="0" i="0" kern="1200">
              <a:solidFill>
                <a:schemeClr val="bg1"/>
              </a:solidFill>
              <a:effectLst/>
              <a:latin typeface="Roboto" panose="02000000000000000000" pitchFamily="2" charset="0"/>
              <a:ea typeface="Roboto" panose="02000000000000000000" pitchFamily="2" charset="0"/>
              <a:cs typeface="+mn-cs"/>
            </a:endParaRPr>
          </a:p>
          <a:p>
            <a:pPr marL="0" marR="0" lvl="0" indent="0" algn="l" defTabSz="742950" rtl="0" eaLnBrk="1" fontAlgn="auto" latinLnBrk="0" hangingPunct="1">
              <a:lnSpc>
                <a:spcPct val="100000"/>
              </a:lnSpc>
              <a:spcBef>
                <a:spcPts val="0"/>
              </a:spcBef>
              <a:spcAft>
                <a:spcPts val="0"/>
              </a:spcAft>
              <a:buClrTx/>
              <a:buSzTx/>
              <a:buFontTx/>
              <a:buNone/>
              <a:tabLst/>
              <a:defRPr/>
            </a:pPr>
            <a:r>
              <a:rPr lang="nl-NL" sz="813" b="0" i="0" kern="1200">
                <a:solidFill>
                  <a:schemeClr val="bg1"/>
                </a:solidFill>
                <a:effectLst/>
                <a:latin typeface="Roboto" panose="02000000000000000000" pitchFamily="2" charset="0"/>
                <a:ea typeface="Roboto" panose="02000000000000000000" pitchFamily="2" charset="0"/>
                <a:cs typeface="+mn-cs"/>
              </a:rPr>
              <a:t>Voor bedrijven en overheden bieden deze toepassingen van drones een enorme kans. Alleen moet de organisatie wel goed zijn ingericht, de wet- en regelgeving nageleefd worden en de mensen voortdurend trainen. Bovendien vraagt de continu veranderende wet- en regelgeving en technische mogelijkheden om doorlopende vernieuwingen.</a:t>
            </a:r>
          </a:p>
          <a:p>
            <a:endParaRPr lang="nl-NL" sz="813" b="0" i="0" kern="1200">
              <a:solidFill>
                <a:schemeClr val="bg1"/>
              </a:solidFill>
              <a:effectLst/>
              <a:latin typeface="Roboto" panose="02000000000000000000" pitchFamily="2" charset="0"/>
              <a:ea typeface="Roboto" panose="02000000000000000000" pitchFamily="2" charset="0"/>
              <a:cs typeface="+mn-cs"/>
            </a:endParaRPr>
          </a:p>
        </p:txBody>
      </p:sp>
      <p:sp>
        <p:nvSpPr>
          <p:cNvPr id="9" name="Tekstvak 8">
            <a:extLst>
              <a:ext uri="{FF2B5EF4-FFF2-40B4-BE49-F238E27FC236}">
                <a16:creationId xmlns:a16="http://schemas.microsoft.com/office/drawing/2014/main" id="{BBE9F39F-7A01-5D42-9039-C8FF404C23A3}"/>
              </a:ext>
            </a:extLst>
          </p:cNvPr>
          <p:cNvSpPr txBox="1"/>
          <p:nvPr userDrawn="1"/>
        </p:nvSpPr>
        <p:spPr>
          <a:xfrm>
            <a:off x="6313336" y="3087291"/>
            <a:ext cx="2960204" cy="1192891"/>
          </a:xfrm>
          <a:prstGeom prst="rect">
            <a:avLst/>
          </a:prstGeom>
          <a:noFill/>
        </p:spPr>
        <p:txBody>
          <a:bodyPr wrap="square" rtlCol="0">
            <a:spAutoFit/>
          </a:bodyPr>
          <a:lstStyle/>
          <a:p>
            <a:r>
              <a:rPr lang="nl-NL" sz="1300" b="0" i="0" kern="1200">
                <a:solidFill>
                  <a:schemeClr val="tx2"/>
                </a:solidFill>
                <a:effectLst/>
                <a:latin typeface="Saira Condensed" pitchFamily="2" charset="77"/>
                <a:ea typeface="Roboto" panose="02000000000000000000" pitchFamily="2" charset="0"/>
                <a:cs typeface="+mn-cs"/>
              </a:rPr>
              <a:t>Drone Flight Company maakt al jaren bedrijven en overheden operationeel met drones om het leven een veiliger te maken. </a:t>
            </a:r>
          </a:p>
          <a:p>
            <a:br>
              <a:rPr lang="nl-NL" sz="813" b="0" i="0" kern="1200">
                <a:solidFill>
                  <a:schemeClr val="tx2"/>
                </a:solidFill>
                <a:effectLst/>
                <a:latin typeface="Roboto" panose="02000000000000000000" pitchFamily="2" charset="0"/>
                <a:ea typeface="Roboto" panose="02000000000000000000" pitchFamily="2" charset="0"/>
                <a:cs typeface="+mn-cs"/>
              </a:rPr>
            </a:br>
            <a:endParaRPr lang="nl-NL" sz="813" b="0" i="0" kern="1200">
              <a:solidFill>
                <a:schemeClr val="tx2"/>
              </a:solidFill>
              <a:effectLst/>
              <a:latin typeface="Roboto" panose="02000000000000000000" pitchFamily="2" charset="0"/>
              <a:ea typeface="Roboto" panose="02000000000000000000" pitchFamily="2" charset="0"/>
              <a:cs typeface="+mn-cs"/>
            </a:endParaRPr>
          </a:p>
          <a:p>
            <a:r>
              <a:rPr lang="nl-NL" sz="813" b="0" i="0" kern="1200">
                <a:solidFill>
                  <a:schemeClr val="tx2"/>
                </a:solidFill>
                <a:effectLst/>
                <a:latin typeface="Roboto" panose="02000000000000000000" pitchFamily="2" charset="0"/>
                <a:ea typeface="Roboto" panose="02000000000000000000" pitchFamily="2" charset="0"/>
                <a:cs typeface="+mn-cs"/>
              </a:rPr>
              <a:t>Kijk voor meer informatie op</a:t>
            </a:r>
          </a:p>
          <a:p>
            <a:r>
              <a:rPr lang="nl-NL" sz="813" b="1" i="0" kern="1200" err="1">
                <a:solidFill>
                  <a:schemeClr val="tx2"/>
                </a:solidFill>
                <a:effectLst/>
                <a:latin typeface="Roboto" panose="02000000000000000000" pitchFamily="2" charset="0"/>
                <a:ea typeface="Roboto" panose="02000000000000000000" pitchFamily="2" charset="0"/>
                <a:cs typeface="+mn-cs"/>
              </a:rPr>
              <a:t>www.droneflightcompany.com</a:t>
            </a:r>
            <a:r>
              <a:rPr lang="nl-NL" sz="813" b="1" i="0" kern="1200">
                <a:solidFill>
                  <a:schemeClr val="tx2"/>
                </a:solidFill>
                <a:effectLst/>
                <a:latin typeface="Roboto" panose="02000000000000000000" pitchFamily="2" charset="0"/>
                <a:ea typeface="Roboto" panose="02000000000000000000" pitchFamily="2" charset="0"/>
                <a:cs typeface="+mn-cs"/>
              </a:rPr>
              <a:t>/check</a:t>
            </a:r>
          </a:p>
        </p:txBody>
      </p:sp>
    </p:spTree>
    <p:extLst>
      <p:ext uri="{BB962C8B-B14F-4D97-AF65-F5344CB8AC3E}">
        <p14:creationId xmlns:p14="http://schemas.microsoft.com/office/powerpoint/2010/main" val="1583512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CD8C19CB-F7B4-734C-8EAB-491CD06EBF54}"/>
              </a:ext>
            </a:extLst>
          </p:cNvPr>
          <p:cNvSpPr txBox="1"/>
          <p:nvPr userDrawn="1"/>
        </p:nvSpPr>
        <p:spPr>
          <a:xfrm>
            <a:off x="3166276" y="2049363"/>
            <a:ext cx="4472608" cy="954107"/>
          </a:xfrm>
          <a:prstGeom prst="rect">
            <a:avLst/>
          </a:prstGeom>
          <a:noFill/>
        </p:spPr>
        <p:txBody>
          <a:bodyPr wrap="square" rtlCol="0">
            <a:spAutoFit/>
          </a:bodyPr>
          <a:lstStyle/>
          <a:p>
            <a:pPr>
              <a:lnSpc>
                <a:spcPct val="100000"/>
              </a:lnSpc>
            </a:pPr>
            <a:r>
              <a:rPr lang="nl-NL" sz="2800" b="1" i="0">
                <a:solidFill>
                  <a:schemeClr val="bg1"/>
                </a:solidFill>
                <a:latin typeface="Saira Condensed Condensed" pitchFamily="2" charset="77"/>
              </a:rPr>
              <a:t>DRONES KUNNEN</a:t>
            </a:r>
          </a:p>
          <a:p>
            <a:pPr>
              <a:lnSpc>
                <a:spcPct val="100000"/>
              </a:lnSpc>
            </a:pPr>
            <a:r>
              <a:rPr lang="nl-NL" sz="2800" b="1" i="0">
                <a:solidFill>
                  <a:schemeClr val="bg1"/>
                </a:solidFill>
                <a:latin typeface="Saira Condensed Condensed" pitchFamily="2" charset="77"/>
              </a:rPr>
              <a:t>HET LEVEN VEILIGER MAKEN</a:t>
            </a:r>
          </a:p>
        </p:txBody>
      </p:sp>
      <p:sp>
        <p:nvSpPr>
          <p:cNvPr id="8" name="Tekstvak 7">
            <a:extLst>
              <a:ext uri="{FF2B5EF4-FFF2-40B4-BE49-F238E27FC236}">
                <a16:creationId xmlns:a16="http://schemas.microsoft.com/office/drawing/2014/main" id="{B1482E24-4833-884B-8CD8-4AB4A905594E}"/>
              </a:ext>
            </a:extLst>
          </p:cNvPr>
          <p:cNvSpPr txBox="1"/>
          <p:nvPr userDrawn="1"/>
        </p:nvSpPr>
        <p:spPr>
          <a:xfrm>
            <a:off x="3166276" y="3087290"/>
            <a:ext cx="2960204" cy="2862322"/>
          </a:xfrm>
          <a:prstGeom prst="rect">
            <a:avLst/>
          </a:prstGeom>
          <a:noFill/>
        </p:spPr>
        <p:txBody>
          <a:bodyPr wrap="square" rtlCol="0">
            <a:spAutoFit/>
          </a:bodyPr>
          <a:lstStyle/>
          <a:p>
            <a:r>
              <a:rPr lang="nl-NL" sz="1000" b="0" i="0" kern="1200">
                <a:solidFill>
                  <a:schemeClr val="bg1"/>
                </a:solidFill>
                <a:effectLst/>
                <a:latin typeface="Roboto" panose="02000000000000000000" pitchFamily="2" charset="0"/>
                <a:ea typeface="Roboto" panose="02000000000000000000" pitchFamily="2" charset="0"/>
                <a:cs typeface="+mn-cs"/>
              </a:rPr>
              <a:t>Drones kunnen ons leven veiliger maken, als mensen maar weten hoe ze drones kunnen ondersteunen bij inspecties van bruggen, vermiste personen zoeken, een veiligheid surveillance uit te voeren, calamiteiten zoals een dijkdoorbraak te voorkomen of bij medische noodgevallen. Toepassingen die ons leven veiliger maken.</a:t>
            </a:r>
          </a:p>
          <a:p>
            <a:endParaRPr lang="nl-NL" sz="1000" b="0" i="0" kern="1200">
              <a:solidFill>
                <a:schemeClr val="bg1"/>
              </a:solidFill>
              <a:effectLst/>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b="0" i="0" kern="1200">
                <a:solidFill>
                  <a:schemeClr val="bg1"/>
                </a:solidFill>
                <a:effectLst/>
                <a:latin typeface="Roboto" panose="02000000000000000000" pitchFamily="2" charset="0"/>
                <a:ea typeface="Roboto" panose="02000000000000000000" pitchFamily="2" charset="0"/>
                <a:cs typeface="+mn-cs"/>
              </a:rPr>
              <a:t>Voor bedrijven en overheden bieden deze toepassingen van drones een enorme kans. Alleen moet de organisatie wel goed zijn ingericht, de wet- en regelgeving nageleefd worden en de mensen voortdurend trainen. Bovendien vraagt de continu veranderende wet- en regelgeving en technische mogelijkheden om doorlopende vernieuwingen.</a:t>
            </a:r>
          </a:p>
          <a:p>
            <a:endParaRPr lang="nl-NL" sz="1000" b="0" i="0" kern="1200">
              <a:solidFill>
                <a:schemeClr val="bg1"/>
              </a:solidFill>
              <a:effectLst/>
              <a:latin typeface="Roboto" panose="02000000000000000000" pitchFamily="2" charset="0"/>
              <a:ea typeface="Roboto" panose="02000000000000000000" pitchFamily="2" charset="0"/>
              <a:cs typeface="+mn-cs"/>
            </a:endParaRPr>
          </a:p>
        </p:txBody>
      </p:sp>
      <p:sp>
        <p:nvSpPr>
          <p:cNvPr id="9" name="Tekstvak 8">
            <a:extLst>
              <a:ext uri="{FF2B5EF4-FFF2-40B4-BE49-F238E27FC236}">
                <a16:creationId xmlns:a16="http://schemas.microsoft.com/office/drawing/2014/main" id="{BBE9F39F-7A01-5D42-9039-C8FF404C23A3}"/>
              </a:ext>
            </a:extLst>
          </p:cNvPr>
          <p:cNvSpPr txBox="1"/>
          <p:nvPr userDrawn="1"/>
        </p:nvSpPr>
        <p:spPr>
          <a:xfrm>
            <a:off x="6313336" y="3087290"/>
            <a:ext cx="2960204" cy="1692771"/>
          </a:xfrm>
          <a:prstGeom prst="rect">
            <a:avLst/>
          </a:prstGeom>
          <a:noFill/>
        </p:spPr>
        <p:txBody>
          <a:bodyPr wrap="square" rtlCol="0">
            <a:spAutoFit/>
          </a:bodyPr>
          <a:lstStyle/>
          <a:p>
            <a:r>
              <a:rPr lang="nl-NL" sz="1600" b="0" i="0" kern="1200">
                <a:solidFill>
                  <a:schemeClr val="tx2"/>
                </a:solidFill>
                <a:effectLst/>
                <a:latin typeface="Saira Condensed" pitchFamily="2" charset="77"/>
                <a:ea typeface="Roboto" panose="02000000000000000000" pitchFamily="2" charset="0"/>
                <a:cs typeface="+mn-cs"/>
              </a:rPr>
              <a:t>Drone Flight Company maakt al jaren bedrijven en overheden operationeel met drones om het leven een veiliger te maken. </a:t>
            </a:r>
          </a:p>
          <a:p>
            <a:br>
              <a:rPr lang="nl-NL" sz="1000" b="0" i="0" kern="1200">
                <a:solidFill>
                  <a:schemeClr val="tx2"/>
                </a:solidFill>
                <a:effectLst/>
                <a:latin typeface="Roboto" panose="02000000000000000000" pitchFamily="2" charset="0"/>
                <a:ea typeface="Roboto" panose="02000000000000000000" pitchFamily="2" charset="0"/>
                <a:cs typeface="+mn-cs"/>
              </a:rPr>
            </a:br>
            <a:endParaRPr lang="nl-NL" sz="1000" b="0" i="0" kern="1200">
              <a:solidFill>
                <a:schemeClr val="tx2"/>
              </a:solidFill>
              <a:effectLst/>
              <a:latin typeface="Roboto" panose="02000000000000000000" pitchFamily="2" charset="0"/>
              <a:ea typeface="Roboto" panose="02000000000000000000" pitchFamily="2" charset="0"/>
              <a:cs typeface="+mn-cs"/>
            </a:endParaRPr>
          </a:p>
          <a:p>
            <a:r>
              <a:rPr lang="nl-NL" sz="1000" b="0" i="0" kern="1200">
                <a:solidFill>
                  <a:schemeClr val="tx2"/>
                </a:solidFill>
                <a:effectLst/>
                <a:latin typeface="Roboto" panose="02000000000000000000" pitchFamily="2" charset="0"/>
                <a:ea typeface="Roboto" panose="02000000000000000000" pitchFamily="2" charset="0"/>
                <a:cs typeface="+mn-cs"/>
              </a:rPr>
              <a:t>Kijk voor meer informatie op</a:t>
            </a:r>
          </a:p>
          <a:p>
            <a:r>
              <a:rPr lang="nl-NL" sz="1000" b="1" i="0" kern="1200" err="1">
                <a:solidFill>
                  <a:schemeClr val="tx2"/>
                </a:solidFill>
                <a:effectLst/>
                <a:latin typeface="Roboto" panose="02000000000000000000" pitchFamily="2" charset="0"/>
                <a:ea typeface="Roboto" panose="02000000000000000000" pitchFamily="2" charset="0"/>
                <a:cs typeface="+mn-cs"/>
              </a:rPr>
              <a:t>www.droneflightcompany.com</a:t>
            </a:r>
            <a:r>
              <a:rPr lang="nl-NL" sz="1000" b="1" i="0" kern="1200">
                <a:solidFill>
                  <a:schemeClr val="tx2"/>
                </a:solidFill>
                <a:effectLst/>
                <a:latin typeface="Roboto" panose="02000000000000000000" pitchFamily="2" charset="0"/>
                <a:ea typeface="Roboto" panose="02000000000000000000" pitchFamily="2" charset="0"/>
                <a:cs typeface="+mn-cs"/>
              </a:rPr>
              <a:t>/check</a:t>
            </a:r>
          </a:p>
        </p:txBody>
      </p:sp>
    </p:spTree>
    <p:extLst>
      <p:ext uri="{BB962C8B-B14F-4D97-AF65-F5344CB8AC3E}">
        <p14:creationId xmlns:p14="http://schemas.microsoft.com/office/powerpoint/2010/main" val="3518193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Aangepaste indeling">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5DF2F922-4A72-6C46-870A-928AB7ACC945}"/>
              </a:ext>
            </a:extLst>
          </p:cNvPr>
          <p:cNvSpPr txBox="1"/>
          <p:nvPr userDrawn="1"/>
        </p:nvSpPr>
        <p:spPr>
          <a:xfrm>
            <a:off x="595314" y="3946994"/>
            <a:ext cx="2048827" cy="1471878"/>
          </a:xfrm>
          <a:prstGeom prst="rect">
            <a:avLst/>
          </a:prstGeom>
          <a:noFill/>
        </p:spPr>
        <p:txBody>
          <a:bodyPr wrap="square" rtlCol="0">
            <a:spAutoFit/>
          </a:bodyPr>
          <a:lstStyle/>
          <a:p>
            <a:pPr marL="0" marR="0" lvl="0" indent="0" algn="l" defTabSz="742950" rtl="0" eaLnBrk="1" fontAlgn="auto" latinLnBrk="0" hangingPunct="1">
              <a:lnSpc>
                <a:spcPts val="878"/>
              </a:lnSpc>
              <a:spcBef>
                <a:spcPts val="0"/>
              </a:spcBef>
              <a:spcAft>
                <a:spcPts val="0"/>
              </a:spcAft>
              <a:buClrTx/>
              <a:buSzTx/>
              <a:buFontTx/>
              <a:buNone/>
              <a:tabLst/>
              <a:defRPr/>
            </a:pPr>
            <a:r>
              <a:rPr lang="nl-NL" sz="731" b="0" i="0" kern="1200">
                <a:solidFill>
                  <a:schemeClr val="bg1"/>
                </a:solidFill>
                <a:effectLst/>
                <a:latin typeface="Roboto" panose="02000000000000000000" pitchFamily="2" charset="0"/>
                <a:ea typeface="Roboto" panose="02000000000000000000" pitchFamily="2" charset="0"/>
                <a:cs typeface="+mn-cs"/>
              </a:rPr>
              <a:t>We lichten uw organisatie door om te bepalen wat u nodig heeft om drones succesvol in te zetten om het leven een stuk veiliger te maken. Deze analyse maken we vanuit het </a:t>
            </a:r>
            <a:r>
              <a:rPr lang="nl-NL" sz="731" b="0" i="0" kern="1200" err="1">
                <a:solidFill>
                  <a:schemeClr val="bg1"/>
                </a:solidFill>
                <a:effectLst/>
                <a:latin typeface="Roboto" panose="02000000000000000000" pitchFamily="2" charset="0"/>
                <a:ea typeface="Roboto" panose="02000000000000000000" pitchFamily="2" charset="0"/>
                <a:cs typeface="+mn-cs"/>
              </a:rPr>
              <a:t>framework</a:t>
            </a:r>
            <a:r>
              <a:rPr lang="nl-NL" sz="731" b="0" i="0" kern="1200">
                <a:solidFill>
                  <a:schemeClr val="bg1"/>
                </a:solidFill>
                <a:effectLst/>
                <a:latin typeface="Roboto" panose="02000000000000000000" pitchFamily="2" charset="0"/>
                <a:ea typeface="Roboto" panose="02000000000000000000" pitchFamily="2" charset="0"/>
                <a:cs typeface="+mn-cs"/>
              </a:rPr>
              <a:t> Office, Pilots en System. Onderwerpen die aan bod komen zijn doelstellingen, vaardigen en vergunningen. Onze experts komen langs voor een intakegesprek en gaan daarna aan de slag om businesscase te maken. Deze komen we toelichten bij jullie organisatie.</a:t>
            </a:r>
          </a:p>
          <a:p>
            <a:pPr>
              <a:lnSpc>
                <a:spcPts val="878"/>
              </a:lnSpc>
            </a:pPr>
            <a:endParaRPr lang="nl-NL" sz="731" b="0" i="0">
              <a:solidFill>
                <a:schemeClr val="bg1"/>
              </a:solidFill>
              <a:latin typeface="Roboto" panose="02000000000000000000" pitchFamily="2" charset="0"/>
              <a:ea typeface="Roboto" panose="02000000000000000000" pitchFamily="2" charset="0"/>
            </a:endParaRPr>
          </a:p>
        </p:txBody>
      </p:sp>
      <p:sp>
        <p:nvSpPr>
          <p:cNvPr id="7" name="Rechthoek 6">
            <a:extLst>
              <a:ext uri="{FF2B5EF4-FFF2-40B4-BE49-F238E27FC236}">
                <a16:creationId xmlns:a16="http://schemas.microsoft.com/office/drawing/2014/main" id="{7A8C5272-1E01-BA43-A5C2-DD48D40ED68B}"/>
              </a:ext>
            </a:extLst>
          </p:cNvPr>
          <p:cNvSpPr/>
          <p:nvPr userDrawn="1"/>
        </p:nvSpPr>
        <p:spPr>
          <a:xfrm>
            <a:off x="595314" y="3669716"/>
            <a:ext cx="1949767" cy="242374"/>
          </a:xfrm>
          <a:prstGeom prst="rect">
            <a:avLst/>
          </a:prstGeom>
        </p:spPr>
        <p:txBody>
          <a:bodyPr wrap="square">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nl-NL" sz="975" b="1" i="0" kern="1200">
                <a:solidFill>
                  <a:schemeClr val="tx2"/>
                </a:solidFill>
                <a:effectLst/>
                <a:latin typeface="Saira Condensed Condensed" pitchFamily="2" charset="77"/>
                <a:ea typeface="+mn-ea"/>
                <a:cs typeface="+mn-cs"/>
              </a:rPr>
              <a:t>01 CHECK</a:t>
            </a:r>
          </a:p>
        </p:txBody>
      </p:sp>
      <p:sp>
        <p:nvSpPr>
          <p:cNvPr id="8" name="Tekstvak 7">
            <a:extLst>
              <a:ext uri="{FF2B5EF4-FFF2-40B4-BE49-F238E27FC236}">
                <a16:creationId xmlns:a16="http://schemas.microsoft.com/office/drawing/2014/main" id="{2C003750-4A0A-AE46-8EFD-7430AD82F017}"/>
              </a:ext>
            </a:extLst>
          </p:cNvPr>
          <p:cNvSpPr txBox="1"/>
          <p:nvPr userDrawn="1"/>
        </p:nvSpPr>
        <p:spPr>
          <a:xfrm>
            <a:off x="3125154" y="3946993"/>
            <a:ext cx="2048827" cy="1125629"/>
          </a:xfrm>
          <a:prstGeom prst="rect">
            <a:avLst/>
          </a:prstGeom>
          <a:noFill/>
        </p:spPr>
        <p:txBody>
          <a:bodyPr wrap="square" rtlCol="0">
            <a:spAutoFit/>
          </a:bodyPr>
          <a:lstStyle/>
          <a:p>
            <a:pPr>
              <a:lnSpc>
                <a:spcPts val="878"/>
              </a:lnSpc>
            </a:pPr>
            <a:r>
              <a:rPr lang="nl-NL" sz="731" b="0" i="0" kern="1200">
                <a:solidFill>
                  <a:schemeClr val="bg1"/>
                </a:solidFill>
                <a:effectLst/>
                <a:latin typeface="Roboto" panose="02000000000000000000" pitchFamily="2" charset="0"/>
                <a:ea typeface="Roboto" panose="02000000000000000000" pitchFamily="2" charset="0"/>
                <a:cs typeface="+mn-cs"/>
              </a:rPr>
              <a:t>Tijd om aan de slag te gaan. Vergunningen, handboek en verzekeringen voor het Office regelen wij. De piloten worden getraind op onze </a:t>
            </a:r>
            <a:r>
              <a:rPr lang="nl-NL" sz="731" b="0" i="0" kern="1200" err="1">
                <a:solidFill>
                  <a:schemeClr val="bg1"/>
                </a:solidFill>
                <a:effectLst/>
                <a:latin typeface="Roboto" panose="02000000000000000000" pitchFamily="2" charset="0"/>
                <a:ea typeface="Roboto" panose="02000000000000000000" pitchFamily="2" charset="0"/>
                <a:cs typeface="+mn-cs"/>
              </a:rPr>
              <a:t>leslokaties</a:t>
            </a:r>
            <a:r>
              <a:rPr lang="nl-NL" sz="731" b="0" i="0" kern="1200">
                <a:solidFill>
                  <a:schemeClr val="bg1"/>
                </a:solidFill>
                <a:effectLst/>
                <a:latin typeface="Roboto" panose="02000000000000000000" pitchFamily="2" charset="0"/>
                <a:ea typeface="Roboto" panose="02000000000000000000" pitchFamily="2" charset="0"/>
                <a:cs typeface="+mn-cs"/>
              </a:rPr>
              <a:t> in Valkenburg of Twente. Samen zoeken we naar de geschikte drones bij onze partner </a:t>
            </a:r>
            <a:r>
              <a:rPr lang="nl-NL" sz="731" b="0" i="0" kern="1200" err="1">
                <a:solidFill>
                  <a:schemeClr val="bg1"/>
                </a:solidFill>
                <a:effectLst/>
                <a:latin typeface="Roboto" panose="02000000000000000000" pitchFamily="2" charset="0"/>
                <a:ea typeface="Roboto" panose="02000000000000000000" pitchFamily="2" charset="0"/>
                <a:cs typeface="+mn-cs"/>
              </a:rPr>
              <a:t>DroneStars</a:t>
            </a:r>
            <a:r>
              <a:rPr lang="nl-NL" sz="731" b="0" i="0" kern="1200">
                <a:solidFill>
                  <a:schemeClr val="bg1"/>
                </a:solidFill>
                <a:effectLst/>
                <a:latin typeface="Roboto" panose="02000000000000000000" pitchFamily="2" charset="0"/>
                <a:ea typeface="Roboto" panose="02000000000000000000" pitchFamily="2" charset="0"/>
                <a:cs typeface="+mn-cs"/>
              </a:rPr>
              <a:t>. Het laatste deel is de samenwerking vormgeven als jullie zelfstandig aan de slag zijn om het leven een stuk veiliger te maken.</a:t>
            </a:r>
          </a:p>
        </p:txBody>
      </p:sp>
      <p:sp>
        <p:nvSpPr>
          <p:cNvPr id="9" name="Rechthoek 8">
            <a:extLst>
              <a:ext uri="{FF2B5EF4-FFF2-40B4-BE49-F238E27FC236}">
                <a16:creationId xmlns:a16="http://schemas.microsoft.com/office/drawing/2014/main" id="{B615E494-9B4F-564C-8735-1188ECA0D2B6}"/>
              </a:ext>
            </a:extLst>
          </p:cNvPr>
          <p:cNvSpPr/>
          <p:nvPr userDrawn="1"/>
        </p:nvSpPr>
        <p:spPr>
          <a:xfrm>
            <a:off x="3125154" y="3669716"/>
            <a:ext cx="1949767" cy="242374"/>
          </a:xfrm>
          <a:prstGeom prst="rect">
            <a:avLst/>
          </a:prstGeom>
        </p:spPr>
        <p:txBody>
          <a:bodyPr wrap="square">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nl-NL" sz="975" b="1" i="0" kern="1200">
                <a:solidFill>
                  <a:schemeClr val="tx2"/>
                </a:solidFill>
                <a:effectLst/>
                <a:latin typeface="Saira Condensed Condensed" pitchFamily="2" charset="77"/>
                <a:ea typeface="+mn-ea"/>
                <a:cs typeface="+mn-cs"/>
              </a:rPr>
              <a:t>02 PREP</a:t>
            </a:r>
          </a:p>
        </p:txBody>
      </p:sp>
      <p:sp>
        <p:nvSpPr>
          <p:cNvPr id="10" name="Tekstvak 9">
            <a:extLst>
              <a:ext uri="{FF2B5EF4-FFF2-40B4-BE49-F238E27FC236}">
                <a16:creationId xmlns:a16="http://schemas.microsoft.com/office/drawing/2014/main" id="{51E536C6-1361-C142-A96C-87973B8902A7}"/>
              </a:ext>
            </a:extLst>
          </p:cNvPr>
          <p:cNvSpPr txBox="1"/>
          <p:nvPr userDrawn="1"/>
        </p:nvSpPr>
        <p:spPr>
          <a:xfrm>
            <a:off x="5555934" y="3938651"/>
            <a:ext cx="1949767" cy="1241045"/>
          </a:xfrm>
          <a:prstGeom prst="rect">
            <a:avLst/>
          </a:prstGeom>
          <a:noFill/>
        </p:spPr>
        <p:txBody>
          <a:bodyPr wrap="square" rtlCol="0">
            <a:spAutoFit/>
          </a:bodyPr>
          <a:lstStyle/>
          <a:p>
            <a:pPr>
              <a:lnSpc>
                <a:spcPts val="878"/>
              </a:lnSpc>
            </a:pPr>
            <a:r>
              <a:rPr lang="nl-NL" sz="731" b="0" i="0" kern="1200">
                <a:solidFill>
                  <a:schemeClr val="bg1"/>
                </a:solidFill>
                <a:effectLst/>
                <a:latin typeface="Roboto" panose="02000000000000000000" pitchFamily="2" charset="0"/>
                <a:ea typeface="Roboto" panose="02000000000000000000" pitchFamily="2" charset="0"/>
                <a:cs typeface="+mn-cs"/>
              </a:rPr>
              <a:t>Vanaf nu zijn jullie zelfstandig aan de slag. Jullie focus ligt op het veiliger maken van het leven, die van ons op up-to-date houden van jullie operatie. Je hebt een vast contactpersoon voor al je wensen en behoeften. Sowieso voeren we onderhouden aan je drone, hebben we een hulpdienst bij calamiteiten en updaten we het papierwerk. Zo doen we allemaal waar we goed in zijn.</a:t>
            </a:r>
          </a:p>
        </p:txBody>
      </p:sp>
      <p:sp>
        <p:nvSpPr>
          <p:cNvPr id="11" name="Rechthoek 10">
            <a:extLst>
              <a:ext uri="{FF2B5EF4-FFF2-40B4-BE49-F238E27FC236}">
                <a16:creationId xmlns:a16="http://schemas.microsoft.com/office/drawing/2014/main" id="{3C0BB900-E5FE-4049-B89D-EED055A7D68D}"/>
              </a:ext>
            </a:extLst>
          </p:cNvPr>
          <p:cNvSpPr/>
          <p:nvPr userDrawn="1"/>
        </p:nvSpPr>
        <p:spPr>
          <a:xfrm>
            <a:off x="5555934" y="3669716"/>
            <a:ext cx="1949767" cy="242374"/>
          </a:xfrm>
          <a:prstGeom prst="rect">
            <a:avLst/>
          </a:prstGeom>
        </p:spPr>
        <p:txBody>
          <a:bodyPr wrap="square">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nl-NL" sz="975" b="1" i="0" kern="1200">
                <a:solidFill>
                  <a:schemeClr val="tx2"/>
                </a:solidFill>
                <a:effectLst/>
                <a:latin typeface="Saira Condensed Condensed" pitchFamily="2" charset="77"/>
                <a:ea typeface="+mn-ea"/>
                <a:cs typeface="+mn-cs"/>
              </a:rPr>
              <a:t>03 SAFE</a:t>
            </a:r>
          </a:p>
        </p:txBody>
      </p:sp>
      <p:sp>
        <p:nvSpPr>
          <p:cNvPr id="12" name="Tekstvak 11">
            <a:extLst>
              <a:ext uri="{FF2B5EF4-FFF2-40B4-BE49-F238E27FC236}">
                <a16:creationId xmlns:a16="http://schemas.microsoft.com/office/drawing/2014/main" id="{FFD69FD6-80B4-1244-9BFF-3A0A0599D9A7}"/>
              </a:ext>
            </a:extLst>
          </p:cNvPr>
          <p:cNvSpPr txBox="1"/>
          <p:nvPr userDrawn="1"/>
        </p:nvSpPr>
        <p:spPr>
          <a:xfrm>
            <a:off x="8055293" y="3938652"/>
            <a:ext cx="1530667" cy="1010213"/>
          </a:xfrm>
          <a:prstGeom prst="rect">
            <a:avLst/>
          </a:prstGeom>
          <a:noFill/>
        </p:spPr>
        <p:txBody>
          <a:bodyPr wrap="square" rtlCol="0">
            <a:spAutoFit/>
          </a:bodyPr>
          <a:lstStyle/>
          <a:p>
            <a:pPr>
              <a:lnSpc>
                <a:spcPts val="878"/>
              </a:lnSpc>
            </a:pPr>
            <a:r>
              <a:rPr lang="nl-NL" sz="731" b="0" i="0" kern="1200">
                <a:solidFill>
                  <a:schemeClr val="bg1"/>
                </a:solidFill>
                <a:effectLst/>
                <a:latin typeface="Roboto" panose="02000000000000000000" pitchFamily="2" charset="0"/>
                <a:ea typeface="Roboto" panose="02000000000000000000" pitchFamily="2" charset="0"/>
                <a:cs typeface="+mn-cs"/>
              </a:rPr>
              <a:t>Deze 3 stappen herhalen we elke drie maanden zodat je aangesloten blijft op de de continu veranderende wet- en regelgeving en technische mogelijkheden. De eerste keer is het een investering, daarna up-to-date blijven.</a:t>
            </a:r>
          </a:p>
        </p:txBody>
      </p:sp>
      <p:sp>
        <p:nvSpPr>
          <p:cNvPr id="13" name="Rechthoek 12">
            <a:extLst>
              <a:ext uri="{FF2B5EF4-FFF2-40B4-BE49-F238E27FC236}">
                <a16:creationId xmlns:a16="http://schemas.microsoft.com/office/drawing/2014/main" id="{107EDADC-6AE9-D549-A20D-DD5130C53083}"/>
              </a:ext>
            </a:extLst>
          </p:cNvPr>
          <p:cNvSpPr/>
          <p:nvPr userDrawn="1"/>
        </p:nvSpPr>
        <p:spPr>
          <a:xfrm>
            <a:off x="8055294" y="3669716"/>
            <a:ext cx="1949767" cy="242374"/>
          </a:xfrm>
          <a:prstGeom prst="rect">
            <a:avLst/>
          </a:prstGeom>
        </p:spPr>
        <p:txBody>
          <a:bodyPr wrap="square">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nl-NL" sz="975" b="1" i="0" kern="1200">
                <a:solidFill>
                  <a:schemeClr val="tx2"/>
                </a:solidFill>
                <a:effectLst/>
                <a:latin typeface="Saira Condensed Condensed" pitchFamily="2" charset="77"/>
                <a:ea typeface="+mn-ea"/>
                <a:cs typeface="+mn-cs"/>
              </a:rPr>
              <a:t>REPEAT</a:t>
            </a:r>
          </a:p>
        </p:txBody>
      </p:sp>
      <p:sp>
        <p:nvSpPr>
          <p:cNvPr id="14" name="Tekstvak 13">
            <a:extLst>
              <a:ext uri="{FF2B5EF4-FFF2-40B4-BE49-F238E27FC236}">
                <a16:creationId xmlns:a16="http://schemas.microsoft.com/office/drawing/2014/main" id="{6441E66A-22D2-2143-A5A7-6F6806EBA5C8}"/>
              </a:ext>
            </a:extLst>
          </p:cNvPr>
          <p:cNvSpPr txBox="1"/>
          <p:nvPr userDrawn="1"/>
        </p:nvSpPr>
        <p:spPr>
          <a:xfrm>
            <a:off x="595313" y="655262"/>
            <a:ext cx="4472608" cy="442429"/>
          </a:xfrm>
          <a:prstGeom prst="rect">
            <a:avLst/>
          </a:prstGeom>
          <a:noFill/>
        </p:spPr>
        <p:txBody>
          <a:bodyPr wrap="square" rtlCol="0">
            <a:spAutoFit/>
          </a:bodyPr>
          <a:lstStyle/>
          <a:p>
            <a:pPr>
              <a:lnSpc>
                <a:spcPct val="100000"/>
              </a:lnSpc>
            </a:pPr>
            <a:r>
              <a:rPr lang="nl-NL" sz="2275" b="1" i="0">
                <a:solidFill>
                  <a:schemeClr val="bg1"/>
                </a:solidFill>
                <a:latin typeface="Saira Condensed Condensed" pitchFamily="2" charset="77"/>
              </a:rPr>
              <a:t>ONZE WERKWIJZE</a:t>
            </a:r>
          </a:p>
        </p:txBody>
      </p:sp>
      <p:sp>
        <p:nvSpPr>
          <p:cNvPr id="15" name="Tekstvak 14">
            <a:extLst>
              <a:ext uri="{FF2B5EF4-FFF2-40B4-BE49-F238E27FC236}">
                <a16:creationId xmlns:a16="http://schemas.microsoft.com/office/drawing/2014/main" id="{A957301E-98C2-9E44-9B34-009733217FD8}"/>
              </a:ext>
            </a:extLst>
          </p:cNvPr>
          <p:cNvSpPr txBox="1"/>
          <p:nvPr userDrawn="1"/>
        </p:nvSpPr>
        <p:spPr>
          <a:xfrm>
            <a:off x="595313" y="1280162"/>
            <a:ext cx="5157787" cy="792781"/>
          </a:xfrm>
          <a:prstGeom prst="rect">
            <a:avLst/>
          </a:prstGeom>
          <a:noFill/>
        </p:spPr>
        <p:txBody>
          <a:bodyPr wrap="square" rtlCol="0">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lang="nl-NL" sz="1138" b="0" i="0" kern="1200">
                <a:solidFill>
                  <a:schemeClr val="tx2"/>
                </a:solidFill>
                <a:effectLst/>
                <a:latin typeface="Saira Condensed" pitchFamily="2" charset="77"/>
                <a:ea typeface="+mn-ea"/>
                <a:cs typeface="+mn-cs"/>
              </a:rPr>
              <a:t>Het CPSR-model is onze werkwijze om jullie organisatie operationeel met drones te maken, maar het is tegelijkertijd ook het mantra voor elke dronevlucht. Controleer of je alle benodigde kennis, vaardigheden en licenties hebt. Bereid je drone en plan voor.</a:t>
            </a:r>
          </a:p>
          <a:p>
            <a:endParaRPr lang="nl-NL" sz="1138" b="0" i="0">
              <a:solidFill>
                <a:schemeClr val="tx2"/>
              </a:solidFill>
              <a:latin typeface="Saira Condensed" pitchFamily="2" charset="77"/>
            </a:endParaRPr>
          </a:p>
        </p:txBody>
      </p:sp>
    </p:spTree>
    <p:extLst>
      <p:ext uri="{BB962C8B-B14F-4D97-AF65-F5344CB8AC3E}">
        <p14:creationId xmlns:p14="http://schemas.microsoft.com/office/powerpoint/2010/main" val="2214543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F00CA169-C791-984B-8866-1A29B24027C7}"/>
              </a:ext>
            </a:extLst>
          </p:cNvPr>
          <p:cNvSpPr>
            <a:spLocks noGrp="1"/>
          </p:cNvSpPr>
          <p:nvPr>
            <p:ph type="pic" sz="quarter" idx="13" hasCustomPrompt="1"/>
          </p:nvPr>
        </p:nvSpPr>
        <p:spPr>
          <a:xfrm>
            <a:off x="4480244" y="1127125"/>
            <a:ext cx="4892675" cy="5229226"/>
          </a:xfrm>
          <a:solidFill>
            <a:schemeClr val="bg2"/>
          </a:solidFill>
        </p:spPr>
        <p:txBody>
          <a:bodyPr/>
          <a:lstStyle/>
          <a:p>
            <a:r>
              <a:rPr lang="nl-NL"/>
              <a:t>Plaats foto</a:t>
            </a:r>
          </a:p>
        </p:txBody>
      </p:sp>
      <p:sp>
        <p:nvSpPr>
          <p:cNvPr id="8" name="Tijdelijke aanduiding voor dianummer 5">
            <a:extLst>
              <a:ext uri="{FF2B5EF4-FFF2-40B4-BE49-F238E27FC236}">
                <a16:creationId xmlns:a16="http://schemas.microsoft.com/office/drawing/2014/main" id="{BF5E5482-7594-A649-8123-6136C960AC8B}"/>
              </a:ext>
            </a:extLst>
          </p:cNvPr>
          <p:cNvSpPr>
            <a:spLocks noGrp="1"/>
          </p:cNvSpPr>
          <p:nvPr>
            <p:ph type="sldNum" sz="quarter" idx="12"/>
          </p:nvPr>
        </p:nvSpPr>
        <p:spPr>
          <a:xfrm>
            <a:off x="18855" y="6468306"/>
            <a:ext cx="467139" cy="365125"/>
          </a:xfrm>
        </p:spPr>
        <p:txBody>
          <a:bodyPr/>
          <a:lstStyle>
            <a:lvl1pPr algn="ctr">
              <a:defRPr b="0" i="0" spc="130" baseline="0">
                <a:solidFill>
                  <a:schemeClr val="tx1"/>
                </a:solidFill>
                <a:latin typeface="Saira Condensed Light" pitchFamily="2" charset="77"/>
              </a:defRPr>
            </a:lvl1pPr>
          </a:lstStyle>
          <a:p>
            <a:fld id="{C290E704-679B-E84E-9886-FBD2CB0145D7}" type="slidenum">
              <a:rPr lang="nl-NL" smtClean="0"/>
              <a:pPr/>
              <a:t>‹nr.›</a:t>
            </a:fld>
            <a:endParaRPr lang="nl-NL"/>
          </a:p>
        </p:txBody>
      </p:sp>
      <p:sp>
        <p:nvSpPr>
          <p:cNvPr id="9" name="Titel 1">
            <a:extLst>
              <a:ext uri="{FF2B5EF4-FFF2-40B4-BE49-F238E27FC236}">
                <a16:creationId xmlns:a16="http://schemas.microsoft.com/office/drawing/2014/main" id="{FBBAC34D-455C-B543-AD41-0061F8E8144B}"/>
              </a:ext>
            </a:extLst>
          </p:cNvPr>
          <p:cNvSpPr>
            <a:spLocks noGrp="1"/>
          </p:cNvSpPr>
          <p:nvPr>
            <p:ph type="title" hasCustomPrompt="1"/>
          </p:nvPr>
        </p:nvSpPr>
        <p:spPr>
          <a:xfrm>
            <a:off x="742951" y="501649"/>
            <a:ext cx="8543925" cy="459822"/>
          </a:xfrm>
        </p:spPr>
        <p:txBody>
          <a:bodyPr anchor="t" anchorCtr="0">
            <a:normAutofit/>
          </a:bodyPr>
          <a:lstStyle>
            <a:lvl1pPr>
              <a:defRPr sz="1950" b="1" i="0">
                <a:latin typeface="Saira Condensed Condensed" pitchFamily="2" charset="77"/>
              </a:defRPr>
            </a:lvl1pPr>
          </a:lstStyle>
          <a:p>
            <a:r>
              <a:rPr lang="nl-NL"/>
              <a:t>KLIK OM STIJL TE BEWERKEN</a:t>
            </a:r>
          </a:p>
        </p:txBody>
      </p:sp>
      <p:sp>
        <p:nvSpPr>
          <p:cNvPr id="10" name="Tijdelijke aanduiding voor inhoud 2">
            <a:extLst>
              <a:ext uri="{FF2B5EF4-FFF2-40B4-BE49-F238E27FC236}">
                <a16:creationId xmlns:a16="http://schemas.microsoft.com/office/drawing/2014/main" id="{C9A28BE3-0DA9-434D-9EDD-C8C4DCEF1C38}"/>
              </a:ext>
            </a:extLst>
          </p:cNvPr>
          <p:cNvSpPr>
            <a:spLocks noGrp="1"/>
          </p:cNvSpPr>
          <p:nvPr>
            <p:ph sz="half" idx="1"/>
          </p:nvPr>
        </p:nvSpPr>
        <p:spPr>
          <a:xfrm>
            <a:off x="742950" y="1253331"/>
            <a:ext cx="2853690" cy="5103020"/>
          </a:xfrm>
        </p:spPr>
        <p:txBody>
          <a:bodyPr>
            <a:normAutofit/>
          </a:bodyPr>
          <a:lstStyle>
            <a:lvl1pPr>
              <a:lnSpc>
                <a:spcPts val="1073"/>
              </a:lnSpc>
              <a:defRPr sz="894" b="0" i="0">
                <a:latin typeface="Roboto" panose="02000000000000000000" pitchFamily="2" charset="0"/>
                <a:ea typeface="Roboto" panose="02000000000000000000" pitchFamily="2" charset="0"/>
              </a:defRPr>
            </a:lvl1pPr>
            <a:lvl2pPr>
              <a:lnSpc>
                <a:spcPts val="1073"/>
              </a:lnSpc>
              <a:defRPr sz="894" b="0" i="0">
                <a:latin typeface="Roboto" panose="02000000000000000000" pitchFamily="2" charset="0"/>
                <a:ea typeface="Roboto" panose="02000000000000000000" pitchFamily="2" charset="0"/>
              </a:defRPr>
            </a:lvl2pPr>
            <a:lvl3pPr>
              <a:lnSpc>
                <a:spcPts val="1073"/>
              </a:lnSpc>
              <a:defRPr sz="894" b="0" i="0">
                <a:latin typeface="Roboto" panose="02000000000000000000" pitchFamily="2" charset="0"/>
                <a:ea typeface="Roboto" panose="02000000000000000000" pitchFamily="2" charset="0"/>
              </a:defRPr>
            </a:lvl3pPr>
            <a:lvl4pPr>
              <a:lnSpc>
                <a:spcPts val="1073"/>
              </a:lnSpc>
              <a:defRPr sz="894" b="0" i="0">
                <a:latin typeface="Roboto" panose="02000000000000000000" pitchFamily="2" charset="0"/>
                <a:ea typeface="Roboto" panose="02000000000000000000" pitchFamily="2" charset="0"/>
              </a:defRPr>
            </a:lvl4pPr>
            <a:lvl5pPr>
              <a:lnSpc>
                <a:spcPts val="1073"/>
              </a:lnSpc>
              <a:defRPr sz="894" b="0" i="0">
                <a:latin typeface="Roboto" panose="02000000000000000000" pitchFamily="2" charset="0"/>
                <a:ea typeface="Roboto" panose="02000000000000000000"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33900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en objec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E346F4-88C8-DE49-9B38-BB8356F1C938}"/>
              </a:ext>
            </a:extLst>
          </p:cNvPr>
          <p:cNvSpPr>
            <a:spLocks noGrp="1"/>
          </p:cNvSpPr>
          <p:nvPr>
            <p:ph type="title"/>
          </p:nvPr>
        </p:nvSpPr>
        <p:spPr>
          <a:xfrm>
            <a:off x="850003" y="681038"/>
            <a:ext cx="8543925" cy="541476"/>
          </a:xfrm>
        </p:spPr>
        <p:txBody>
          <a:bodyPr anchor="t" anchorCtr="0">
            <a:normAutofit/>
          </a:bodyPr>
          <a:lstStyle>
            <a:lvl1pPr>
              <a:defRPr sz="2275" b="1" i="0">
                <a:latin typeface="Saira Condensed Condensed" pitchFamily="2" charset="77"/>
              </a:defRPr>
            </a:lvl1pPr>
          </a:lstStyle>
          <a:p>
            <a:r>
              <a:rPr lang="nl-NL"/>
              <a:t>Klik om stijl te bewerken</a:t>
            </a:r>
          </a:p>
        </p:txBody>
      </p:sp>
      <p:sp>
        <p:nvSpPr>
          <p:cNvPr id="6" name="Tijdelijke aanduiding voor dianummer 5">
            <a:extLst>
              <a:ext uri="{FF2B5EF4-FFF2-40B4-BE49-F238E27FC236}">
                <a16:creationId xmlns:a16="http://schemas.microsoft.com/office/drawing/2014/main" id="{B4ACAFE6-DD7A-F042-9BFD-EFE672617D13}"/>
              </a:ext>
            </a:extLst>
          </p:cNvPr>
          <p:cNvSpPr>
            <a:spLocks noGrp="1"/>
          </p:cNvSpPr>
          <p:nvPr>
            <p:ph type="sldNum" sz="quarter" idx="12"/>
          </p:nvPr>
        </p:nvSpPr>
        <p:spPr>
          <a:xfrm>
            <a:off x="18855" y="6468306"/>
            <a:ext cx="467139" cy="365125"/>
          </a:xfrm>
        </p:spPr>
        <p:txBody>
          <a:bodyPr/>
          <a:lstStyle>
            <a:lvl1pPr algn="ctr">
              <a:defRPr b="0" i="0" spc="130" baseline="0">
                <a:solidFill>
                  <a:schemeClr val="tx1"/>
                </a:solidFill>
                <a:latin typeface="Saira Condensed Light" pitchFamily="2" charset="77"/>
              </a:defRPr>
            </a:lvl1pPr>
          </a:lstStyle>
          <a:p>
            <a:fld id="{C290E704-679B-E84E-9886-FBD2CB0145D7}" type="slidenum">
              <a:rPr lang="nl-NL" smtClean="0"/>
              <a:pPr/>
              <a:t>‹nr.›</a:t>
            </a:fld>
            <a:endParaRPr lang="nl-NL"/>
          </a:p>
        </p:txBody>
      </p:sp>
      <p:sp>
        <p:nvSpPr>
          <p:cNvPr id="8" name="Titel 1">
            <a:extLst>
              <a:ext uri="{FF2B5EF4-FFF2-40B4-BE49-F238E27FC236}">
                <a16:creationId xmlns:a16="http://schemas.microsoft.com/office/drawing/2014/main" id="{2C911330-C01D-474E-8642-52E73616B288}"/>
              </a:ext>
            </a:extLst>
          </p:cNvPr>
          <p:cNvSpPr txBox="1">
            <a:spLocks/>
          </p:cNvSpPr>
          <p:nvPr userDrawn="1"/>
        </p:nvSpPr>
        <p:spPr>
          <a:xfrm>
            <a:off x="4676569" y="4557301"/>
            <a:ext cx="4815302" cy="372509"/>
          </a:xfrm>
          <a:prstGeom prst="rect">
            <a:avLst/>
          </a:prstGeom>
        </p:spPr>
        <p:txBody>
          <a:bodyPr vert="horz" lIns="74295" tIns="37148" rIns="74295" bIns="37148" rtlCol="0" anchor="t" anchorCtr="0">
            <a:normAutofit/>
          </a:bodyPr>
          <a:lstStyle>
            <a:lvl1pPr algn="l" defTabSz="742950" rtl="0" eaLnBrk="1" latinLnBrk="0" hangingPunct="1">
              <a:lnSpc>
                <a:spcPct val="90000"/>
              </a:lnSpc>
              <a:spcBef>
                <a:spcPct val="0"/>
              </a:spcBef>
              <a:buNone/>
              <a:defRPr sz="2800" b="1" i="0" kern="1200">
                <a:solidFill>
                  <a:schemeClr val="tx1"/>
                </a:solidFill>
                <a:latin typeface="Saira Condensed Condensed" pitchFamily="2" charset="77"/>
                <a:ea typeface="+mj-ea"/>
                <a:cs typeface="+mj-cs"/>
              </a:defRPr>
            </a:lvl1pPr>
          </a:lstStyle>
          <a:p>
            <a:r>
              <a:rPr lang="nl-NL" sz="1463">
                <a:solidFill>
                  <a:schemeClr val="bg1"/>
                </a:solidFill>
              </a:rPr>
              <a:t>PRIMAIRE GEBRUIKERSDOELEN:</a:t>
            </a:r>
          </a:p>
        </p:txBody>
      </p:sp>
      <p:sp>
        <p:nvSpPr>
          <p:cNvPr id="11" name="Tijdelijke aanduiding voor tekst 10">
            <a:extLst>
              <a:ext uri="{FF2B5EF4-FFF2-40B4-BE49-F238E27FC236}">
                <a16:creationId xmlns:a16="http://schemas.microsoft.com/office/drawing/2014/main" id="{ECA4173A-2B53-0E44-915E-8B551F3D5E67}"/>
              </a:ext>
            </a:extLst>
          </p:cNvPr>
          <p:cNvSpPr>
            <a:spLocks noGrp="1"/>
          </p:cNvSpPr>
          <p:nvPr>
            <p:ph type="body" sz="quarter" idx="13" hasCustomPrompt="1"/>
          </p:nvPr>
        </p:nvSpPr>
        <p:spPr>
          <a:xfrm>
            <a:off x="4770438" y="4929188"/>
            <a:ext cx="4552950" cy="1441450"/>
          </a:xfrm>
        </p:spPr>
        <p:txBody>
          <a:bodyPr>
            <a:normAutofit/>
          </a:bodyPr>
          <a:lstStyle>
            <a:lvl1pPr marL="278606" indent="-278606">
              <a:buFont typeface="+mj-lt"/>
              <a:buAutoNum type="arabicPeriod"/>
              <a:defRPr sz="1138" b="0" i="0">
                <a:solidFill>
                  <a:schemeClr val="bg1"/>
                </a:solidFill>
                <a:latin typeface="Roboto" panose="02000000000000000000" pitchFamily="2" charset="0"/>
                <a:ea typeface="Roboto" panose="02000000000000000000" pitchFamily="2" charset="0"/>
              </a:defRPr>
            </a:lvl1pPr>
            <a:lvl2pPr marL="580430" indent="-278606">
              <a:buFont typeface="+mj-lt"/>
              <a:buAutoNum type="arabicPeriod"/>
              <a:defRPr sz="1138" b="0" i="0">
                <a:solidFill>
                  <a:schemeClr val="bg1"/>
                </a:solidFill>
                <a:latin typeface="Roboto" panose="02000000000000000000" pitchFamily="2" charset="0"/>
                <a:ea typeface="Roboto" panose="02000000000000000000" pitchFamily="2" charset="0"/>
              </a:defRPr>
            </a:lvl2pPr>
            <a:lvl3pPr marL="882253" indent="-278606">
              <a:buFont typeface="+mj-lt"/>
              <a:buAutoNum type="arabicPeriod"/>
              <a:defRPr sz="1138" b="0" i="0">
                <a:solidFill>
                  <a:schemeClr val="bg1"/>
                </a:solidFill>
                <a:latin typeface="Roboto" panose="02000000000000000000" pitchFamily="2" charset="0"/>
                <a:ea typeface="Roboto" panose="02000000000000000000" pitchFamily="2" charset="0"/>
              </a:defRPr>
            </a:lvl3pPr>
            <a:lvl4pPr marL="1184077" indent="-278606">
              <a:buFont typeface="+mj-lt"/>
              <a:buAutoNum type="arabicPeriod"/>
              <a:defRPr sz="1138" b="0" i="0">
                <a:solidFill>
                  <a:schemeClr val="bg1"/>
                </a:solidFill>
                <a:latin typeface="Roboto" panose="02000000000000000000" pitchFamily="2" charset="0"/>
                <a:ea typeface="Roboto" panose="02000000000000000000" pitchFamily="2" charset="0"/>
              </a:defRPr>
            </a:lvl4pPr>
            <a:lvl5pPr marL="1485900" indent="-278606">
              <a:buFont typeface="+mj-lt"/>
              <a:buAutoNum type="arabicPeriod"/>
              <a:defRPr sz="1138" b="0" i="0">
                <a:solidFill>
                  <a:schemeClr val="bg1"/>
                </a:solidFill>
                <a:latin typeface="Roboto" panose="02000000000000000000" pitchFamily="2" charset="0"/>
                <a:ea typeface="Roboto" panose="02000000000000000000" pitchFamily="2" charset="0"/>
              </a:defRPr>
            </a:lvl5pPr>
          </a:lstStyle>
          <a:p>
            <a:pPr lvl="0"/>
            <a:r>
              <a:rPr lang="nl-NL"/>
              <a:t>Doel een..</a:t>
            </a:r>
          </a:p>
        </p:txBody>
      </p:sp>
      <p:sp>
        <p:nvSpPr>
          <p:cNvPr id="13" name="Tijdelijke aanduiding voor inhoud 2">
            <a:extLst>
              <a:ext uri="{FF2B5EF4-FFF2-40B4-BE49-F238E27FC236}">
                <a16:creationId xmlns:a16="http://schemas.microsoft.com/office/drawing/2014/main" id="{BB3E2392-14F7-7041-8052-5667A2DDC5D7}"/>
              </a:ext>
            </a:extLst>
          </p:cNvPr>
          <p:cNvSpPr>
            <a:spLocks noGrp="1"/>
          </p:cNvSpPr>
          <p:nvPr>
            <p:ph sz="half" idx="1" hasCustomPrompt="1"/>
          </p:nvPr>
        </p:nvSpPr>
        <p:spPr>
          <a:xfrm>
            <a:off x="850003" y="1253333"/>
            <a:ext cx="4210050" cy="2752139"/>
          </a:xfrm>
        </p:spPr>
        <p:txBody>
          <a:bodyPr>
            <a:normAutofit/>
          </a:bodyPr>
          <a:lstStyle>
            <a:lvl1pPr marL="0" indent="0">
              <a:lnSpc>
                <a:spcPts val="1073"/>
              </a:lnSpc>
              <a:buNone/>
              <a:defRPr sz="894" b="0" i="0">
                <a:latin typeface="Roboto" panose="02000000000000000000" pitchFamily="2" charset="0"/>
                <a:ea typeface="Roboto" panose="02000000000000000000" pitchFamily="2" charset="0"/>
              </a:defRPr>
            </a:lvl1pPr>
            <a:lvl2pPr marL="301823" indent="0">
              <a:lnSpc>
                <a:spcPct val="150000"/>
              </a:lnSpc>
              <a:buNone/>
              <a:defRPr sz="894" b="0" i="0">
                <a:latin typeface="Roboto" panose="02000000000000000000" pitchFamily="2" charset="0"/>
                <a:ea typeface="Roboto" panose="02000000000000000000" pitchFamily="2" charset="0"/>
              </a:defRPr>
            </a:lvl2pPr>
            <a:lvl3pPr marL="603647" indent="0">
              <a:lnSpc>
                <a:spcPct val="150000"/>
              </a:lnSpc>
              <a:buNone/>
              <a:defRPr sz="894" b="0" i="0">
                <a:latin typeface="Roboto" panose="02000000000000000000" pitchFamily="2" charset="0"/>
                <a:ea typeface="Roboto" panose="02000000000000000000" pitchFamily="2" charset="0"/>
              </a:defRPr>
            </a:lvl3pPr>
            <a:lvl4pPr marL="905470" indent="0">
              <a:lnSpc>
                <a:spcPct val="150000"/>
              </a:lnSpc>
              <a:buNone/>
              <a:defRPr sz="894" b="0" i="0">
                <a:latin typeface="Roboto" panose="02000000000000000000" pitchFamily="2" charset="0"/>
                <a:ea typeface="Roboto" panose="02000000000000000000" pitchFamily="2" charset="0"/>
              </a:defRPr>
            </a:lvl4pPr>
            <a:lvl5pPr marL="1207294" indent="0">
              <a:lnSpc>
                <a:spcPct val="150000"/>
              </a:lnSpc>
              <a:buNone/>
              <a:defRPr sz="894" b="0" i="0">
                <a:latin typeface="Roboto" panose="02000000000000000000" pitchFamily="2" charset="0"/>
                <a:ea typeface="Roboto" panose="02000000000000000000" pitchFamily="2" charset="0"/>
              </a:defRPr>
            </a:lvl5pPr>
          </a:lstStyle>
          <a:p>
            <a:pPr lvl="0"/>
            <a:r>
              <a:rPr lang="nl-NL"/>
              <a:t>Klikken om de tekststijl van het model te bewerken..</a:t>
            </a:r>
          </a:p>
        </p:txBody>
      </p:sp>
      <p:sp>
        <p:nvSpPr>
          <p:cNvPr id="14" name="Tijdelijke aanduiding voor inhoud 3">
            <a:extLst>
              <a:ext uri="{FF2B5EF4-FFF2-40B4-BE49-F238E27FC236}">
                <a16:creationId xmlns:a16="http://schemas.microsoft.com/office/drawing/2014/main" id="{838A8543-AF8A-7A4C-9562-A56D28D80CCA}"/>
              </a:ext>
            </a:extLst>
          </p:cNvPr>
          <p:cNvSpPr>
            <a:spLocks noGrp="1"/>
          </p:cNvSpPr>
          <p:nvPr>
            <p:ph sz="half" idx="2" hasCustomPrompt="1"/>
          </p:nvPr>
        </p:nvSpPr>
        <p:spPr>
          <a:xfrm>
            <a:off x="5183878" y="1253333"/>
            <a:ext cx="4210050" cy="2752139"/>
          </a:xfrm>
        </p:spPr>
        <p:txBody>
          <a:bodyPr>
            <a:normAutofit/>
          </a:bodyPr>
          <a:lstStyle>
            <a:lvl1pPr marL="0" indent="0">
              <a:lnSpc>
                <a:spcPts val="1073"/>
              </a:lnSpc>
              <a:buNone/>
              <a:defRPr sz="894" b="0" i="0">
                <a:latin typeface="Roboto" panose="02000000000000000000" pitchFamily="2" charset="0"/>
                <a:ea typeface="Roboto" panose="02000000000000000000" pitchFamily="2" charset="0"/>
              </a:defRPr>
            </a:lvl1pPr>
            <a:lvl2pPr marL="301823" indent="0">
              <a:lnSpc>
                <a:spcPct val="150000"/>
              </a:lnSpc>
              <a:buNone/>
              <a:defRPr sz="894" b="0" i="0">
                <a:latin typeface="Roboto" panose="02000000000000000000" pitchFamily="2" charset="0"/>
                <a:ea typeface="Roboto" panose="02000000000000000000" pitchFamily="2" charset="0"/>
              </a:defRPr>
            </a:lvl2pPr>
            <a:lvl3pPr marL="603647" indent="0">
              <a:lnSpc>
                <a:spcPct val="150000"/>
              </a:lnSpc>
              <a:buNone/>
              <a:defRPr sz="894" b="0" i="0">
                <a:latin typeface="Roboto" panose="02000000000000000000" pitchFamily="2" charset="0"/>
                <a:ea typeface="Roboto" panose="02000000000000000000" pitchFamily="2" charset="0"/>
              </a:defRPr>
            </a:lvl3pPr>
            <a:lvl4pPr marL="905470" indent="0">
              <a:lnSpc>
                <a:spcPct val="150000"/>
              </a:lnSpc>
              <a:buNone/>
              <a:defRPr sz="894" b="0" i="0">
                <a:latin typeface="Roboto" panose="02000000000000000000" pitchFamily="2" charset="0"/>
                <a:ea typeface="Roboto" panose="02000000000000000000" pitchFamily="2" charset="0"/>
              </a:defRPr>
            </a:lvl4pPr>
            <a:lvl5pPr marL="1207294" indent="0">
              <a:lnSpc>
                <a:spcPct val="150000"/>
              </a:lnSpc>
              <a:buNone/>
              <a:defRPr sz="894" b="0" i="0">
                <a:latin typeface="Roboto" panose="02000000000000000000" pitchFamily="2" charset="0"/>
                <a:ea typeface="Roboto" panose="02000000000000000000" pitchFamily="2" charset="0"/>
              </a:defRPr>
            </a:lvl5pPr>
          </a:lstStyle>
          <a:p>
            <a:pPr lvl="0"/>
            <a:r>
              <a:rPr lang="nl-NL"/>
              <a:t>Klikken om de tekststijl van het model te bewerken..</a:t>
            </a:r>
          </a:p>
        </p:txBody>
      </p:sp>
    </p:spTree>
    <p:extLst>
      <p:ext uri="{BB962C8B-B14F-4D97-AF65-F5344CB8AC3E}">
        <p14:creationId xmlns:p14="http://schemas.microsoft.com/office/powerpoint/2010/main" val="1598277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ekop">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AAB94E15-B037-CE4A-8881-F18CDB672439}"/>
              </a:ext>
            </a:extLst>
          </p:cNvPr>
          <p:cNvSpPr txBox="1"/>
          <p:nvPr userDrawn="1"/>
        </p:nvSpPr>
        <p:spPr>
          <a:xfrm>
            <a:off x="2107096" y="2598005"/>
            <a:ext cx="4472608" cy="692497"/>
          </a:xfrm>
          <a:prstGeom prst="rect">
            <a:avLst/>
          </a:prstGeom>
          <a:noFill/>
        </p:spPr>
        <p:txBody>
          <a:bodyPr wrap="square" rtlCol="0">
            <a:spAutoFit/>
          </a:bodyPr>
          <a:lstStyle/>
          <a:p>
            <a:r>
              <a:rPr lang="nl-NL" sz="3900" b="1" i="0">
                <a:solidFill>
                  <a:schemeClr val="bg1"/>
                </a:solidFill>
                <a:latin typeface="Saira Condensed Condensed" pitchFamily="2" charset="77"/>
              </a:rPr>
              <a:t>ANALYSE</a:t>
            </a:r>
          </a:p>
        </p:txBody>
      </p:sp>
      <p:sp>
        <p:nvSpPr>
          <p:cNvPr id="10" name="Tekstvak 9">
            <a:extLst>
              <a:ext uri="{FF2B5EF4-FFF2-40B4-BE49-F238E27FC236}">
                <a16:creationId xmlns:a16="http://schemas.microsoft.com/office/drawing/2014/main" id="{F65AD7EA-A7B7-D247-BBA0-6E3BF0D65B0D}"/>
              </a:ext>
            </a:extLst>
          </p:cNvPr>
          <p:cNvSpPr txBox="1"/>
          <p:nvPr userDrawn="1"/>
        </p:nvSpPr>
        <p:spPr>
          <a:xfrm>
            <a:off x="2107096" y="3293744"/>
            <a:ext cx="4472608" cy="1095172"/>
          </a:xfrm>
          <a:prstGeom prst="rect">
            <a:avLst/>
          </a:prstGeom>
          <a:noFill/>
        </p:spPr>
        <p:txBody>
          <a:bodyPr wrap="square" rtlCol="0">
            <a:spAutoFit/>
          </a:bodyPr>
          <a:lstStyle/>
          <a:p>
            <a:pPr>
              <a:lnSpc>
                <a:spcPts val="3786"/>
              </a:lnSpc>
            </a:pPr>
            <a:r>
              <a:rPr lang="nl-NL" sz="3900" b="1" i="0">
                <a:solidFill>
                  <a:schemeClr val="tx2"/>
                </a:solidFill>
                <a:latin typeface="Saira Condensed Condensed" pitchFamily="2" charset="77"/>
              </a:rPr>
              <a:t>HOE STAAN WE ERVOOR?</a:t>
            </a:r>
          </a:p>
        </p:txBody>
      </p:sp>
    </p:spTree>
    <p:extLst>
      <p:ext uri="{BB962C8B-B14F-4D97-AF65-F5344CB8AC3E}">
        <p14:creationId xmlns:p14="http://schemas.microsoft.com/office/powerpoint/2010/main" val="4088367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ekop">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1EB47FB-A123-334D-BCF1-E2A19352F82F}"/>
              </a:ext>
            </a:extLst>
          </p:cNvPr>
          <p:cNvSpPr>
            <a:spLocks noGrp="1"/>
          </p:cNvSpPr>
          <p:nvPr>
            <p:ph type="body" sz="quarter" idx="10" hasCustomPrompt="1"/>
          </p:nvPr>
        </p:nvSpPr>
        <p:spPr>
          <a:xfrm>
            <a:off x="2077349" y="2823060"/>
            <a:ext cx="3578017" cy="417099"/>
          </a:xfrm>
        </p:spPr>
        <p:txBody>
          <a:bodyPr/>
          <a:lstStyle>
            <a:lvl1pPr marL="0" indent="0">
              <a:buNone/>
              <a:defRPr b="1" i="0">
                <a:solidFill>
                  <a:schemeClr val="tx2"/>
                </a:solidFill>
                <a:latin typeface="Saira Condensed Condensed" pitchFamily="2" charset="77"/>
              </a:defRPr>
            </a:lvl1pPr>
            <a:lvl2pPr marL="301823" indent="0">
              <a:buNone/>
              <a:defRPr b="1" i="0">
                <a:solidFill>
                  <a:schemeClr val="bg1"/>
                </a:solidFill>
                <a:latin typeface="Saira Condensed Condensed" pitchFamily="2" charset="77"/>
              </a:defRPr>
            </a:lvl2pPr>
            <a:lvl3pPr marL="603647" indent="0">
              <a:buNone/>
              <a:defRPr b="1" i="0">
                <a:solidFill>
                  <a:schemeClr val="bg1"/>
                </a:solidFill>
                <a:latin typeface="Saira Condensed Condensed" pitchFamily="2" charset="77"/>
              </a:defRPr>
            </a:lvl3pPr>
            <a:lvl4pPr marL="905470" indent="0">
              <a:buNone/>
              <a:defRPr b="1" i="0">
                <a:solidFill>
                  <a:schemeClr val="bg1"/>
                </a:solidFill>
                <a:latin typeface="Saira Condensed Condensed" pitchFamily="2" charset="77"/>
              </a:defRPr>
            </a:lvl4pPr>
            <a:lvl5pPr marL="1207294" indent="0">
              <a:buNone/>
              <a:defRPr b="1" i="0">
                <a:solidFill>
                  <a:schemeClr val="bg1"/>
                </a:solidFill>
                <a:latin typeface="Saira Condensed Condensed" pitchFamily="2" charset="77"/>
              </a:defRPr>
            </a:lvl5pPr>
          </a:lstStyle>
          <a:p>
            <a:pPr lvl="0"/>
            <a:r>
              <a:rPr lang="nl-NL"/>
              <a:t>TYP HIER EEN SUBTITEL</a:t>
            </a:r>
          </a:p>
        </p:txBody>
      </p:sp>
      <p:sp>
        <p:nvSpPr>
          <p:cNvPr id="6" name="Tijdelijke aanduiding voor tekst 2">
            <a:extLst>
              <a:ext uri="{FF2B5EF4-FFF2-40B4-BE49-F238E27FC236}">
                <a16:creationId xmlns:a16="http://schemas.microsoft.com/office/drawing/2014/main" id="{DF403A37-DE89-004B-9B77-2BFB196E9612}"/>
              </a:ext>
            </a:extLst>
          </p:cNvPr>
          <p:cNvSpPr>
            <a:spLocks noGrp="1"/>
          </p:cNvSpPr>
          <p:nvPr>
            <p:ph type="body" sz="quarter" idx="11" hasCustomPrompt="1"/>
          </p:nvPr>
        </p:nvSpPr>
        <p:spPr>
          <a:xfrm>
            <a:off x="2077348" y="3240159"/>
            <a:ext cx="6768478" cy="1629673"/>
          </a:xfrm>
        </p:spPr>
        <p:txBody>
          <a:bodyPr>
            <a:normAutofit/>
          </a:bodyPr>
          <a:lstStyle>
            <a:lvl1pPr marL="0" indent="0">
              <a:lnSpc>
                <a:spcPts val="3786"/>
              </a:lnSpc>
              <a:buNone/>
              <a:defRPr sz="3900" b="1" i="0">
                <a:solidFill>
                  <a:schemeClr val="bg1"/>
                </a:solidFill>
                <a:latin typeface="Saira Condensed Condensed" pitchFamily="2" charset="77"/>
              </a:defRPr>
            </a:lvl1pPr>
            <a:lvl2pPr marL="301823" indent="0">
              <a:buNone/>
              <a:defRPr b="1" i="0">
                <a:solidFill>
                  <a:schemeClr val="bg1"/>
                </a:solidFill>
                <a:latin typeface="Saira Condensed Condensed" pitchFamily="2" charset="77"/>
              </a:defRPr>
            </a:lvl2pPr>
            <a:lvl3pPr marL="603647" indent="0">
              <a:buNone/>
              <a:defRPr b="1" i="0">
                <a:solidFill>
                  <a:schemeClr val="bg1"/>
                </a:solidFill>
                <a:latin typeface="Saira Condensed Condensed" pitchFamily="2" charset="77"/>
              </a:defRPr>
            </a:lvl3pPr>
            <a:lvl4pPr marL="905470" indent="0">
              <a:buNone/>
              <a:defRPr b="1" i="0">
                <a:solidFill>
                  <a:schemeClr val="bg1"/>
                </a:solidFill>
                <a:latin typeface="Saira Condensed Condensed" pitchFamily="2" charset="77"/>
              </a:defRPr>
            </a:lvl4pPr>
            <a:lvl5pPr marL="1207294" indent="0">
              <a:buNone/>
              <a:defRPr b="1" i="0">
                <a:solidFill>
                  <a:schemeClr val="bg1"/>
                </a:solidFill>
                <a:latin typeface="Saira Condensed Condensed" pitchFamily="2" charset="77"/>
              </a:defRPr>
            </a:lvl5pPr>
          </a:lstStyle>
          <a:p>
            <a:pPr lvl="0"/>
            <a:r>
              <a:rPr lang="nl-NL"/>
              <a:t>TYP HIER EEN ZIN/DOEL/QUOTE</a:t>
            </a:r>
          </a:p>
        </p:txBody>
      </p:sp>
    </p:spTree>
    <p:extLst>
      <p:ext uri="{BB962C8B-B14F-4D97-AF65-F5344CB8AC3E}">
        <p14:creationId xmlns:p14="http://schemas.microsoft.com/office/powerpoint/2010/main" val="1342295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Inhoud van twe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8A980-4098-0B46-A919-AE37EA94C814}"/>
              </a:ext>
            </a:extLst>
          </p:cNvPr>
          <p:cNvSpPr>
            <a:spLocks noGrp="1"/>
          </p:cNvSpPr>
          <p:nvPr>
            <p:ph type="title" hasCustomPrompt="1"/>
          </p:nvPr>
        </p:nvSpPr>
        <p:spPr>
          <a:xfrm>
            <a:off x="742951" y="501649"/>
            <a:ext cx="8543925" cy="459822"/>
          </a:xfrm>
        </p:spPr>
        <p:txBody>
          <a:bodyPr anchor="t" anchorCtr="0">
            <a:normAutofit/>
          </a:bodyPr>
          <a:lstStyle>
            <a:lvl1pPr>
              <a:defRPr sz="1950" b="1" i="0">
                <a:latin typeface="Saira Condensed Condensed" pitchFamily="2" charset="77"/>
              </a:defRPr>
            </a:lvl1pPr>
          </a:lstStyle>
          <a:p>
            <a:r>
              <a:rPr lang="nl-NL"/>
              <a:t>KLIK OM STIJL TE BEWERKEN</a:t>
            </a:r>
          </a:p>
        </p:txBody>
      </p:sp>
      <p:sp>
        <p:nvSpPr>
          <p:cNvPr id="3" name="Tijdelijke aanduiding voor inhoud 2">
            <a:extLst>
              <a:ext uri="{FF2B5EF4-FFF2-40B4-BE49-F238E27FC236}">
                <a16:creationId xmlns:a16="http://schemas.microsoft.com/office/drawing/2014/main" id="{1BDDE504-F201-4047-90D1-2489D17C09B3}"/>
              </a:ext>
            </a:extLst>
          </p:cNvPr>
          <p:cNvSpPr>
            <a:spLocks noGrp="1"/>
          </p:cNvSpPr>
          <p:nvPr>
            <p:ph sz="half" idx="1"/>
          </p:nvPr>
        </p:nvSpPr>
        <p:spPr>
          <a:xfrm>
            <a:off x="742950" y="1253331"/>
            <a:ext cx="4210050" cy="5103020"/>
          </a:xfrm>
        </p:spPr>
        <p:txBody>
          <a:bodyPr>
            <a:normAutofit/>
          </a:bodyPr>
          <a:lstStyle>
            <a:lvl1pPr>
              <a:lnSpc>
                <a:spcPts val="1073"/>
              </a:lnSpc>
              <a:defRPr sz="894" b="0" i="0">
                <a:latin typeface="Roboto" panose="02000000000000000000" pitchFamily="2" charset="0"/>
                <a:ea typeface="Roboto" panose="02000000000000000000" pitchFamily="2" charset="0"/>
              </a:defRPr>
            </a:lvl1pPr>
            <a:lvl2pPr>
              <a:lnSpc>
                <a:spcPts val="1073"/>
              </a:lnSpc>
              <a:defRPr sz="894" b="0" i="0">
                <a:latin typeface="Roboto" panose="02000000000000000000" pitchFamily="2" charset="0"/>
                <a:ea typeface="Roboto" panose="02000000000000000000" pitchFamily="2" charset="0"/>
              </a:defRPr>
            </a:lvl2pPr>
            <a:lvl3pPr>
              <a:lnSpc>
                <a:spcPts val="1073"/>
              </a:lnSpc>
              <a:defRPr sz="894" b="0" i="0">
                <a:latin typeface="Roboto" panose="02000000000000000000" pitchFamily="2" charset="0"/>
                <a:ea typeface="Roboto" panose="02000000000000000000" pitchFamily="2" charset="0"/>
              </a:defRPr>
            </a:lvl3pPr>
            <a:lvl4pPr>
              <a:lnSpc>
                <a:spcPts val="1073"/>
              </a:lnSpc>
              <a:defRPr sz="894" b="0" i="0">
                <a:latin typeface="Roboto" panose="02000000000000000000" pitchFamily="2" charset="0"/>
                <a:ea typeface="Roboto" panose="02000000000000000000" pitchFamily="2" charset="0"/>
              </a:defRPr>
            </a:lvl4pPr>
            <a:lvl5pPr>
              <a:lnSpc>
                <a:spcPts val="1073"/>
              </a:lnSpc>
              <a:defRPr sz="894" b="0" i="0">
                <a:latin typeface="Roboto" panose="02000000000000000000" pitchFamily="2" charset="0"/>
                <a:ea typeface="Roboto" panose="02000000000000000000"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643D615-AFE5-4541-8D79-631B1C9C7A59}"/>
              </a:ext>
            </a:extLst>
          </p:cNvPr>
          <p:cNvSpPr>
            <a:spLocks noGrp="1"/>
          </p:cNvSpPr>
          <p:nvPr>
            <p:ph sz="half" idx="2"/>
          </p:nvPr>
        </p:nvSpPr>
        <p:spPr>
          <a:xfrm>
            <a:off x="5076825" y="1253331"/>
            <a:ext cx="4210050" cy="5103020"/>
          </a:xfrm>
        </p:spPr>
        <p:txBody>
          <a:bodyPr>
            <a:normAutofit/>
          </a:bodyPr>
          <a:lstStyle>
            <a:lvl1pPr>
              <a:lnSpc>
                <a:spcPts val="1073"/>
              </a:lnSpc>
              <a:defRPr sz="894" b="0" i="0">
                <a:latin typeface="Roboto" panose="02000000000000000000" pitchFamily="2" charset="0"/>
                <a:ea typeface="Roboto" panose="02000000000000000000" pitchFamily="2" charset="0"/>
              </a:defRPr>
            </a:lvl1pPr>
            <a:lvl2pPr>
              <a:lnSpc>
                <a:spcPts val="1073"/>
              </a:lnSpc>
              <a:defRPr sz="894" b="0" i="0">
                <a:latin typeface="Roboto" panose="02000000000000000000" pitchFamily="2" charset="0"/>
                <a:ea typeface="Roboto" panose="02000000000000000000" pitchFamily="2" charset="0"/>
              </a:defRPr>
            </a:lvl2pPr>
            <a:lvl3pPr>
              <a:lnSpc>
                <a:spcPts val="1073"/>
              </a:lnSpc>
              <a:defRPr sz="894" b="0" i="0">
                <a:latin typeface="Roboto" panose="02000000000000000000" pitchFamily="2" charset="0"/>
                <a:ea typeface="Roboto" panose="02000000000000000000" pitchFamily="2" charset="0"/>
              </a:defRPr>
            </a:lvl3pPr>
            <a:lvl4pPr>
              <a:lnSpc>
                <a:spcPts val="1073"/>
              </a:lnSpc>
              <a:defRPr sz="894" b="0" i="0">
                <a:latin typeface="Roboto" panose="02000000000000000000" pitchFamily="2" charset="0"/>
                <a:ea typeface="Roboto" panose="02000000000000000000" pitchFamily="2" charset="0"/>
              </a:defRPr>
            </a:lvl4pPr>
            <a:lvl5pPr>
              <a:lnSpc>
                <a:spcPts val="1073"/>
              </a:lnSpc>
              <a:defRPr sz="894" b="0" i="0">
                <a:latin typeface="Roboto" panose="02000000000000000000" pitchFamily="2" charset="0"/>
                <a:ea typeface="Roboto" panose="02000000000000000000"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ianummer 5">
            <a:extLst>
              <a:ext uri="{FF2B5EF4-FFF2-40B4-BE49-F238E27FC236}">
                <a16:creationId xmlns:a16="http://schemas.microsoft.com/office/drawing/2014/main" id="{A8849097-9DBF-E147-A9FA-8CCC77F771FE}"/>
              </a:ext>
            </a:extLst>
          </p:cNvPr>
          <p:cNvSpPr>
            <a:spLocks noGrp="1"/>
          </p:cNvSpPr>
          <p:nvPr>
            <p:ph type="sldNum" sz="quarter" idx="12"/>
          </p:nvPr>
        </p:nvSpPr>
        <p:spPr>
          <a:xfrm>
            <a:off x="18855" y="6468306"/>
            <a:ext cx="467139" cy="365125"/>
          </a:xfrm>
        </p:spPr>
        <p:txBody>
          <a:bodyPr/>
          <a:lstStyle>
            <a:lvl1pPr algn="ctr">
              <a:defRPr b="0" i="0" spc="130" baseline="0">
                <a:solidFill>
                  <a:schemeClr val="tx1"/>
                </a:solidFill>
                <a:latin typeface="Saira Condensed Light" pitchFamily="2" charset="77"/>
              </a:defRPr>
            </a:lvl1pPr>
          </a:lstStyle>
          <a:p>
            <a:fld id="{C290E704-679B-E84E-9886-FBD2CB0145D7}" type="slidenum">
              <a:rPr lang="nl-NL" smtClean="0"/>
              <a:pPr/>
              <a:t>‹nr.›</a:t>
            </a:fld>
            <a:endParaRPr lang="nl-NL"/>
          </a:p>
        </p:txBody>
      </p:sp>
    </p:spTree>
    <p:extLst>
      <p:ext uri="{BB962C8B-B14F-4D97-AF65-F5344CB8AC3E}">
        <p14:creationId xmlns:p14="http://schemas.microsoft.com/office/powerpoint/2010/main" val="2694907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gelijking">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37D639C2-3548-ED46-8670-62303CE6B9DA}"/>
              </a:ext>
            </a:extLst>
          </p:cNvPr>
          <p:cNvSpPr txBox="1"/>
          <p:nvPr userDrawn="1"/>
        </p:nvSpPr>
        <p:spPr>
          <a:xfrm>
            <a:off x="2107096" y="2598005"/>
            <a:ext cx="4472608" cy="692497"/>
          </a:xfrm>
          <a:prstGeom prst="rect">
            <a:avLst/>
          </a:prstGeom>
          <a:noFill/>
        </p:spPr>
        <p:txBody>
          <a:bodyPr wrap="square" rtlCol="0">
            <a:spAutoFit/>
          </a:bodyPr>
          <a:lstStyle/>
          <a:p>
            <a:r>
              <a:rPr lang="nl-NL" sz="3900" b="1" i="0">
                <a:solidFill>
                  <a:schemeClr val="bg1"/>
                </a:solidFill>
                <a:latin typeface="Saira Condensed Condensed" pitchFamily="2" charset="77"/>
              </a:rPr>
              <a:t>ADVIES</a:t>
            </a:r>
          </a:p>
        </p:txBody>
      </p:sp>
      <p:sp>
        <p:nvSpPr>
          <p:cNvPr id="13" name="Tekstvak 12">
            <a:extLst>
              <a:ext uri="{FF2B5EF4-FFF2-40B4-BE49-F238E27FC236}">
                <a16:creationId xmlns:a16="http://schemas.microsoft.com/office/drawing/2014/main" id="{5BBE0EFC-E324-D140-8E16-1317DE972217}"/>
              </a:ext>
            </a:extLst>
          </p:cNvPr>
          <p:cNvSpPr txBox="1"/>
          <p:nvPr userDrawn="1"/>
        </p:nvSpPr>
        <p:spPr>
          <a:xfrm>
            <a:off x="2107096" y="3293744"/>
            <a:ext cx="4472608" cy="1095172"/>
          </a:xfrm>
          <a:prstGeom prst="rect">
            <a:avLst/>
          </a:prstGeom>
          <a:noFill/>
        </p:spPr>
        <p:txBody>
          <a:bodyPr wrap="square" rtlCol="0">
            <a:spAutoFit/>
          </a:bodyPr>
          <a:lstStyle/>
          <a:p>
            <a:pPr>
              <a:lnSpc>
                <a:spcPts val="3786"/>
              </a:lnSpc>
            </a:pPr>
            <a:r>
              <a:rPr lang="nl-NL" sz="3900" b="1" i="0">
                <a:solidFill>
                  <a:schemeClr val="tx1"/>
                </a:solidFill>
                <a:latin typeface="Saira Condensed Condensed" pitchFamily="2" charset="77"/>
              </a:rPr>
              <a:t>HOE PAKKEN WE HET AAN?</a:t>
            </a:r>
          </a:p>
        </p:txBody>
      </p:sp>
    </p:spTree>
    <p:extLst>
      <p:ext uri="{BB962C8B-B14F-4D97-AF65-F5344CB8AC3E}">
        <p14:creationId xmlns:p14="http://schemas.microsoft.com/office/powerpoint/2010/main" val="3113167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leen titel">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B357F6BE-E3C3-F442-AB25-AA233CBB8E13}"/>
              </a:ext>
            </a:extLst>
          </p:cNvPr>
          <p:cNvSpPr>
            <a:spLocks noGrp="1"/>
          </p:cNvSpPr>
          <p:nvPr>
            <p:ph type="sldNum" sz="quarter" idx="12"/>
          </p:nvPr>
        </p:nvSpPr>
        <p:spPr>
          <a:xfrm>
            <a:off x="18855" y="6468306"/>
            <a:ext cx="467139" cy="365125"/>
          </a:xfrm>
        </p:spPr>
        <p:txBody>
          <a:bodyPr/>
          <a:lstStyle>
            <a:lvl1pPr algn="ctr">
              <a:defRPr b="0" i="0" spc="130" baseline="0">
                <a:solidFill>
                  <a:schemeClr val="tx1"/>
                </a:solidFill>
                <a:latin typeface="Saira Condensed Light" pitchFamily="2" charset="77"/>
              </a:defRPr>
            </a:lvl1pPr>
          </a:lstStyle>
          <a:p>
            <a:fld id="{C290E704-679B-E84E-9886-FBD2CB0145D7}" type="slidenum">
              <a:rPr lang="nl-NL" smtClean="0"/>
              <a:pPr/>
              <a:t>‹nr.›</a:t>
            </a:fld>
            <a:endParaRPr lang="nl-NL"/>
          </a:p>
        </p:txBody>
      </p:sp>
      <p:sp>
        <p:nvSpPr>
          <p:cNvPr id="7" name="Titel 1">
            <a:extLst>
              <a:ext uri="{FF2B5EF4-FFF2-40B4-BE49-F238E27FC236}">
                <a16:creationId xmlns:a16="http://schemas.microsoft.com/office/drawing/2014/main" id="{8EB95CE4-E30B-804C-B93E-0D0828DCADB8}"/>
              </a:ext>
            </a:extLst>
          </p:cNvPr>
          <p:cNvSpPr>
            <a:spLocks noGrp="1"/>
          </p:cNvSpPr>
          <p:nvPr>
            <p:ph type="title" hasCustomPrompt="1"/>
          </p:nvPr>
        </p:nvSpPr>
        <p:spPr>
          <a:xfrm>
            <a:off x="742951" y="501649"/>
            <a:ext cx="8543925" cy="459822"/>
          </a:xfrm>
        </p:spPr>
        <p:txBody>
          <a:bodyPr anchor="t" anchorCtr="0">
            <a:normAutofit/>
          </a:bodyPr>
          <a:lstStyle>
            <a:lvl1pPr>
              <a:defRPr sz="1950" b="1" i="0">
                <a:latin typeface="Saira Condensed Condensed" pitchFamily="2" charset="77"/>
              </a:defRPr>
            </a:lvl1pPr>
          </a:lstStyle>
          <a:p>
            <a:r>
              <a:rPr lang="nl-NL"/>
              <a:t>KLIK OM STIJL TE BEWERKEN</a:t>
            </a:r>
          </a:p>
        </p:txBody>
      </p:sp>
      <p:sp>
        <p:nvSpPr>
          <p:cNvPr id="8" name="Tijdelijke aanduiding voor inhoud 2">
            <a:extLst>
              <a:ext uri="{FF2B5EF4-FFF2-40B4-BE49-F238E27FC236}">
                <a16:creationId xmlns:a16="http://schemas.microsoft.com/office/drawing/2014/main" id="{8DCE853E-C752-5F40-AA5D-64580F5D3E0F}"/>
              </a:ext>
            </a:extLst>
          </p:cNvPr>
          <p:cNvSpPr>
            <a:spLocks noGrp="1"/>
          </p:cNvSpPr>
          <p:nvPr>
            <p:ph sz="half" idx="1"/>
          </p:nvPr>
        </p:nvSpPr>
        <p:spPr>
          <a:xfrm>
            <a:off x="742950" y="1253331"/>
            <a:ext cx="4210050" cy="5103020"/>
          </a:xfrm>
        </p:spPr>
        <p:txBody>
          <a:bodyPr>
            <a:normAutofit/>
          </a:bodyPr>
          <a:lstStyle>
            <a:lvl1pPr>
              <a:lnSpc>
                <a:spcPts val="1073"/>
              </a:lnSpc>
              <a:defRPr sz="894" b="0" i="0">
                <a:latin typeface="Roboto" panose="02000000000000000000" pitchFamily="2" charset="0"/>
                <a:ea typeface="Roboto" panose="02000000000000000000" pitchFamily="2" charset="0"/>
              </a:defRPr>
            </a:lvl1pPr>
            <a:lvl2pPr>
              <a:lnSpc>
                <a:spcPts val="1073"/>
              </a:lnSpc>
              <a:defRPr sz="894" b="0" i="0">
                <a:latin typeface="Roboto" panose="02000000000000000000" pitchFamily="2" charset="0"/>
                <a:ea typeface="Roboto" panose="02000000000000000000" pitchFamily="2" charset="0"/>
              </a:defRPr>
            </a:lvl2pPr>
            <a:lvl3pPr>
              <a:lnSpc>
                <a:spcPts val="1073"/>
              </a:lnSpc>
              <a:defRPr sz="894" b="0" i="0">
                <a:latin typeface="Roboto" panose="02000000000000000000" pitchFamily="2" charset="0"/>
                <a:ea typeface="Roboto" panose="02000000000000000000" pitchFamily="2" charset="0"/>
              </a:defRPr>
            </a:lvl3pPr>
            <a:lvl4pPr>
              <a:lnSpc>
                <a:spcPts val="1073"/>
              </a:lnSpc>
              <a:defRPr sz="894" b="0" i="0">
                <a:latin typeface="Roboto" panose="02000000000000000000" pitchFamily="2" charset="0"/>
                <a:ea typeface="Roboto" panose="02000000000000000000" pitchFamily="2" charset="0"/>
              </a:defRPr>
            </a:lvl4pPr>
            <a:lvl5pPr>
              <a:lnSpc>
                <a:spcPts val="1073"/>
              </a:lnSpc>
              <a:defRPr sz="894" b="0" i="0">
                <a:latin typeface="Roboto" panose="02000000000000000000" pitchFamily="2" charset="0"/>
                <a:ea typeface="Roboto" panose="02000000000000000000"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3">
            <a:extLst>
              <a:ext uri="{FF2B5EF4-FFF2-40B4-BE49-F238E27FC236}">
                <a16:creationId xmlns:a16="http://schemas.microsoft.com/office/drawing/2014/main" id="{A2086AAE-A7E4-4742-BD67-E60E779691E7}"/>
              </a:ext>
            </a:extLst>
          </p:cNvPr>
          <p:cNvSpPr>
            <a:spLocks noGrp="1"/>
          </p:cNvSpPr>
          <p:nvPr>
            <p:ph sz="half" idx="2"/>
          </p:nvPr>
        </p:nvSpPr>
        <p:spPr>
          <a:xfrm>
            <a:off x="5076825" y="1253331"/>
            <a:ext cx="4210050" cy="5103020"/>
          </a:xfrm>
        </p:spPr>
        <p:txBody>
          <a:bodyPr>
            <a:normAutofit/>
          </a:bodyPr>
          <a:lstStyle>
            <a:lvl1pPr>
              <a:lnSpc>
                <a:spcPts val="1073"/>
              </a:lnSpc>
              <a:defRPr sz="894" b="0" i="0">
                <a:latin typeface="Roboto" panose="02000000000000000000" pitchFamily="2" charset="0"/>
                <a:ea typeface="Roboto" panose="02000000000000000000" pitchFamily="2" charset="0"/>
              </a:defRPr>
            </a:lvl1pPr>
            <a:lvl2pPr>
              <a:lnSpc>
                <a:spcPts val="1073"/>
              </a:lnSpc>
              <a:defRPr sz="894" b="0" i="0">
                <a:latin typeface="Roboto" panose="02000000000000000000" pitchFamily="2" charset="0"/>
                <a:ea typeface="Roboto" panose="02000000000000000000" pitchFamily="2" charset="0"/>
              </a:defRPr>
            </a:lvl2pPr>
            <a:lvl3pPr>
              <a:lnSpc>
                <a:spcPts val="1073"/>
              </a:lnSpc>
              <a:defRPr sz="894" b="0" i="0">
                <a:latin typeface="Roboto" panose="02000000000000000000" pitchFamily="2" charset="0"/>
                <a:ea typeface="Roboto" panose="02000000000000000000" pitchFamily="2" charset="0"/>
              </a:defRPr>
            </a:lvl3pPr>
            <a:lvl4pPr>
              <a:lnSpc>
                <a:spcPts val="1073"/>
              </a:lnSpc>
              <a:defRPr sz="894" b="0" i="0">
                <a:latin typeface="Roboto" panose="02000000000000000000" pitchFamily="2" charset="0"/>
                <a:ea typeface="Roboto" panose="02000000000000000000" pitchFamily="2" charset="0"/>
              </a:defRPr>
            </a:lvl4pPr>
            <a:lvl5pPr>
              <a:lnSpc>
                <a:spcPts val="1073"/>
              </a:lnSpc>
              <a:defRPr sz="894" b="0" i="0">
                <a:latin typeface="Roboto" panose="02000000000000000000" pitchFamily="2" charset="0"/>
                <a:ea typeface="Roboto" panose="02000000000000000000"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7764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eg">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A1BC6A62-6637-F34A-97DE-CFADDBB44EA7}"/>
              </a:ext>
            </a:extLst>
          </p:cNvPr>
          <p:cNvSpPr>
            <a:spLocks noGrp="1"/>
          </p:cNvSpPr>
          <p:nvPr>
            <p:ph sz="quarter" idx="13"/>
          </p:nvPr>
        </p:nvSpPr>
        <p:spPr>
          <a:xfrm>
            <a:off x="742951" y="2971457"/>
            <a:ext cx="1801467" cy="3209925"/>
          </a:xfrm>
        </p:spPr>
        <p:txBody>
          <a:bodyPr>
            <a:noAutofit/>
          </a:bodyPr>
          <a:lstStyle>
            <a:lvl1pPr>
              <a:lnSpc>
                <a:spcPts val="1073"/>
              </a:lnSpc>
              <a:defRPr sz="894">
                <a:solidFill>
                  <a:schemeClr val="bg1"/>
                </a:solidFill>
              </a:defRPr>
            </a:lvl1pPr>
            <a:lvl2pPr>
              <a:defRPr sz="894"/>
            </a:lvl2pPr>
            <a:lvl3pPr>
              <a:defRPr sz="894"/>
            </a:lvl3pPr>
            <a:lvl4pPr>
              <a:defRPr sz="894"/>
            </a:lvl4pPr>
            <a:lvl5pPr>
              <a:defRPr sz="894"/>
            </a:lvl5pPr>
          </a:lstStyle>
          <a:p>
            <a:pPr lvl="0"/>
            <a:r>
              <a:rPr lang="nl-NL"/>
              <a:t>Klikken om de tekststijl van het model te bewerken</a:t>
            </a:r>
          </a:p>
          <a:p>
            <a:pPr lvl="0"/>
            <a:endParaRPr lang="nl-NL"/>
          </a:p>
        </p:txBody>
      </p:sp>
      <p:sp>
        <p:nvSpPr>
          <p:cNvPr id="9" name="Tekstvak 8">
            <a:extLst>
              <a:ext uri="{FF2B5EF4-FFF2-40B4-BE49-F238E27FC236}">
                <a16:creationId xmlns:a16="http://schemas.microsoft.com/office/drawing/2014/main" id="{64942422-DE9E-714D-BC35-261ED492706C}"/>
              </a:ext>
            </a:extLst>
          </p:cNvPr>
          <p:cNvSpPr txBox="1"/>
          <p:nvPr userDrawn="1"/>
        </p:nvSpPr>
        <p:spPr>
          <a:xfrm>
            <a:off x="742951" y="2673626"/>
            <a:ext cx="1801467" cy="292388"/>
          </a:xfrm>
          <a:prstGeom prst="rect">
            <a:avLst/>
          </a:prstGeom>
          <a:noFill/>
        </p:spPr>
        <p:txBody>
          <a:bodyPr wrap="square" rtlCol="0">
            <a:spAutoFit/>
          </a:bodyPr>
          <a:lstStyle/>
          <a:p>
            <a:r>
              <a:rPr lang="nl-NL" sz="1300" b="1" i="0">
                <a:solidFill>
                  <a:schemeClr val="tx1"/>
                </a:solidFill>
                <a:latin typeface="Saira Condensed Condensed" pitchFamily="2" charset="77"/>
              </a:rPr>
              <a:t>CHECK FASE:</a:t>
            </a:r>
          </a:p>
        </p:txBody>
      </p:sp>
      <p:sp>
        <p:nvSpPr>
          <p:cNvPr id="10" name="Tijdelijke aanduiding voor inhoud 7">
            <a:extLst>
              <a:ext uri="{FF2B5EF4-FFF2-40B4-BE49-F238E27FC236}">
                <a16:creationId xmlns:a16="http://schemas.microsoft.com/office/drawing/2014/main" id="{62946DBD-57E7-6B4E-ADF1-12186E289E4A}"/>
              </a:ext>
            </a:extLst>
          </p:cNvPr>
          <p:cNvSpPr>
            <a:spLocks noGrp="1"/>
          </p:cNvSpPr>
          <p:nvPr>
            <p:ph sz="quarter" idx="14"/>
          </p:nvPr>
        </p:nvSpPr>
        <p:spPr>
          <a:xfrm>
            <a:off x="2999133" y="2971457"/>
            <a:ext cx="1801467" cy="3209925"/>
          </a:xfrm>
        </p:spPr>
        <p:txBody>
          <a:bodyPr>
            <a:noAutofit/>
          </a:bodyPr>
          <a:lstStyle>
            <a:lvl1pPr>
              <a:lnSpc>
                <a:spcPts val="1073"/>
              </a:lnSpc>
              <a:defRPr sz="894">
                <a:solidFill>
                  <a:schemeClr val="bg1"/>
                </a:solidFill>
              </a:defRPr>
            </a:lvl1pPr>
            <a:lvl2pPr>
              <a:defRPr sz="894"/>
            </a:lvl2pPr>
            <a:lvl3pPr>
              <a:defRPr sz="894"/>
            </a:lvl3pPr>
            <a:lvl4pPr>
              <a:defRPr sz="894"/>
            </a:lvl4pPr>
            <a:lvl5pPr>
              <a:defRPr sz="894"/>
            </a:lvl5pPr>
          </a:lstStyle>
          <a:p>
            <a:pPr lvl="0"/>
            <a:r>
              <a:rPr lang="nl-NL"/>
              <a:t>Klikken om de tekststijl van het model te bewerken</a:t>
            </a:r>
          </a:p>
          <a:p>
            <a:pPr lvl="0"/>
            <a:endParaRPr lang="nl-NL"/>
          </a:p>
        </p:txBody>
      </p:sp>
      <p:sp>
        <p:nvSpPr>
          <p:cNvPr id="11" name="Tekstvak 10">
            <a:extLst>
              <a:ext uri="{FF2B5EF4-FFF2-40B4-BE49-F238E27FC236}">
                <a16:creationId xmlns:a16="http://schemas.microsoft.com/office/drawing/2014/main" id="{8DF71E99-DC13-BC4E-9F01-E5097EA94CCA}"/>
              </a:ext>
            </a:extLst>
          </p:cNvPr>
          <p:cNvSpPr txBox="1"/>
          <p:nvPr userDrawn="1"/>
        </p:nvSpPr>
        <p:spPr>
          <a:xfrm>
            <a:off x="2989195" y="2673626"/>
            <a:ext cx="1801467" cy="292388"/>
          </a:xfrm>
          <a:prstGeom prst="rect">
            <a:avLst/>
          </a:prstGeom>
          <a:noFill/>
        </p:spPr>
        <p:txBody>
          <a:bodyPr wrap="square" rtlCol="0">
            <a:spAutoFit/>
          </a:bodyPr>
          <a:lstStyle/>
          <a:p>
            <a:r>
              <a:rPr lang="nl-NL" sz="1300" b="1" i="0">
                <a:solidFill>
                  <a:schemeClr val="tx1"/>
                </a:solidFill>
                <a:latin typeface="Saira Condensed Condensed" pitchFamily="2" charset="77"/>
              </a:rPr>
              <a:t>PREP FASE:</a:t>
            </a:r>
          </a:p>
        </p:txBody>
      </p:sp>
      <p:sp>
        <p:nvSpPr>
          <p:cNvPr id="12" name="Tijdelijke aanduiding voor inhoud 7">
            <a:extLst>
              <a:ext uri="{FF2B5EF4-FFF2-40B4-BE49-F238E27FC236}">
                <a16:creationId xmlns:a16="http://schemas.microsoft.com/office/drawing/2014/main" id="{E6662AC4-D299-194B-B416-1BF8601DFB6D}"/>
              </a:ext>
            </a:extLst>
          </p:cNvPr>
          <p:cNvSpPr>
            <a:spLocks noGrp="1"/>
          </p:cNvSpPr>
          <p:nvPr>
            <p:ph sz="quarter" idx="15"/>
          </p:nvPr>
        </p:nvSpPr>
        <p:spPr>
          <a:xfrm>
            <a:off x="5265256" y="2971457"/>
            <a:ext cx="1801467" cy="3209925"/>
          </a:xfrm>
        </p:spPr>
        <p:txBody>
          <a:bodyPr>
            <a:noAutofit/>
          </a:bodyPr>
          <a:lstStyle>
            <a:lvl1pPr>
              <a:lnSpc>
                <a:spcPts val="1073"/>
              </a:lnSpc>
              <a:defRPr sz="894">
                <a:solidFill>
                  <a:schemeClr val="bg1"/>
                </a:solidFill>
              </a:defRPr>
            </a:lvl1pPr>
            <a:lvl2pPr>
              <a:defRPr sz="894"/>
            </a:lvl2pPr>
            <a:lvl3pPr>
              <a:defRPr sz="894"/>
            </a:lvl3pPr>
            <a:lvl4pPr>
              <a:defRPr sz="894"/>
            </a:lvl4pPr>
            <a:lvl5pPr>
              <a:defRPr sz="894"/>
            </a:lvl5pPr>
          </a:lstStyle>
          <a:p>
            <a:pPr lvl="0"/>
            <a:r>
              <a:rPr lang="nl-NL"/>
              <a:t>Klikken om de tekststijl van het model te bewerken</a:t>
            </a:r>
          </a:p>
          <a:p>
            <a:pPr lvl="0"/>
            <a:endParaRPr lang="nl-NL"/>
          </a:p>
        </p:txBody>
      </p:sp>
      <p:sp>
        <p:nvSpPr>
          <p:cNvPr id="13" name="Tekstvak 12">
            <a:extLst>
              <a:ext uri="{FF2B5EF4-FFF2-40B4-BE49-F238E27FC236}">
                <a16:creationId xmlns:a16="http://schemas.microsoft.com/office/drawing/2014/main" id="{54991ECE-F503-FC42-9E1A-014932929E7D}"/>
              </a:ext>
            </a:extLst>
          </p:cNvPr>
          <p:cNvSpPr txBox="1"/>
          <p:nvPr userDrawn="1"/>
        </p:nvSpPr>
        <p:spPr>
          <a:xfrm>
            <a:off x="5255317" y="2673626"/>
            <a:ext cx="1801467" cy="292388"/>
          </a:xfrm>
          <a:prstGeom prst="rect">
            <a:avLst/>
          </a:prstGeom>
          <a:noFill/>
        </p:spPr>
        <p:txBody>
          <a:bodyPr wrap="square" rtlCol="0">
            <a:spAutoFit/>
          </a:bodyPr>
          <a:lstStyle/>
          <a:p>
            <a:r>
              <a:rPr lang="nl-NL" sz="1300" b="1" i="0">
                <a:solidFill>
                  <a:schemeClr val="tx1"/>
                </a:solidFill>
                <a:latin typeface="Saira Condensed Condensed" pitchFamily="2" charset="77"/>
              </a:rPr>
              <a:t>SAFE FASE:</a:t>
            </a:r>
          </a:p>
        </p:txBody>
      </p:sp>
      <p:sp>
        <p:nvSpPr>
          <p:cNvPr id="14" name="Tekstvak 13">
            <a:extLst>
              <a:ext uri="{FF2B5EF4-FFF2-40B4-BE49-F238E27FC236}">
                <a16:creationId xmlns:a16="http://schemas.microsoft.com/office/drawing/2014/main" id="{D7B86AF7-E450-464A-8B10-656ABC7E09E4}"/>
              </a:ext>
            </a:extLst>
          </p:cNvPr>
          <p:cNvSpPr txBox="1"/>
          <p:nvPr userDrawn="1"/>
        </p:nvSpPr>
        <p:spPr>
          <a:xfrm>
            <a:off x="742951" y="502410"/>
            <a:ext cx="3253823" cy="392415"/>
          </a:xfrm>
          <a:prstGeom prst="rect">
            <a:avLst/>
          </a:prstGeom>
          <a:noFill/>
        </p:spPr>
        <p:txBody>
          <a:bodyPr wrap="square" rtlCol="0">
            <a:spAutoFit/>
          </a:bodyPr>
          <a:lstStyle/>
          <a:p>
            <a:r>
              <a:rPr lang="nl-NL" sz="1950" b="1" i="0">
                <a:latin typeface="Saira Condensed Condensed" pitchFamily="2" charset="77"/>
              </a:rPr>
              <a:t>TIJDSPAD</a:t>
            </a:r>
          </a:p>
        </p:txBody>
      </p:sp>
      <p:sp>
        <p:nvSpPr>
          <p:cNvPr id="2" name="Rechthoek 1">
            <a:extLst>
              <a:ext uri="{FF2B5EF4-FFF2-40B4-BE49-F238E27FC236}">
                <a16:creationId xmlns:a16="http://schemas.microsoft.com/office/drawing/2014/main" id="{37CB2B8A-F72D-AA44-BD5B-18F87097F872}"/>
              </a:ext>
            </a:extLst>
          </p:cNvPr>
          <p:cNvSpPr/>
          <p:nvPr userDrawn="1"/>
        </p:nvSpPr>
        <p:spPr>
          <a:xfrm>
            <a:off x="566531" y="5600218"/>
            <a:ext cx="2146853" cy="755374"/>
          </a:xfrm>
          <a:prstGeom prst="rect">
            <a:avLst/>
          </a:prstGeom>
          <a:gradFill>
            <a:gsLst>
              <a:gs pos="100000">
                <a:schemeClr val="bg1">
                  <a:alpha val="51000"/>
                </a:schemeClr>
              </a:gs>
              <a:gs pos="0">
                <a:schemeClr val="bg1">
                  <a:alpha val="4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63"/>
          </a:p>
        </p:txBody>
      </p:sp>
      <p:sp>
        <p:nvSpPr>
          <p:cNvPr id="15" name="Rechthoek 14">
            <a:extLst>
              <a:ext uri="{FF2B5EF4-FFF2-40B4-BE49-F238E27FC236}">
                <a16:creationId xmlns:a16="http://schemas.microsoft.com/office/drawing/2014/main" id="{A2E518DF-134D-5D48-8911-942E5833D945}"/>
              </a:ext>
            </a:extLst>
          </p:cNvPr>
          <p:cNvSpPr/>
          <p:nvPr userDrawn="1"/>
        </p:nvSpPr>
        <p:spPr>
          <a:xfrm>
            <a:off x="2812774" y="5600218"/>
            <a:ext cx="2146853" cy="755374"/>
          </a:xfrm>
          <a:prstGeom prst="rect">
            <a:avLst/>
          </a:prstGeom>
          <a:gradFill>
            <a:gsLst>
              <a:gs pos="100000">
                <a:schemeClr val="bg1">
                  <a:alpha val="51000"/>
                </a:schemeClr>
              </a:gs>
              <a:gs pos="0">
                <a:schemeClr val="bg1">
                  <a:alpha val="4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63"/>
          </a:p>
        </p:txBody>
      </p:sp>
      <p:sp>
        <p:nvSpPr>
          <p:cNvPr id="16" name="Rechthoek 15">
            <a:extLst>
              <a:ext uri="{FF2B5EF4-FFF2-40B4-BE49-F238E27FC236}">
                <a16:creationId xmlns:a16="http://schemas.microsoft.com/office/drawing/2014/main" id="{C6F1D0E0-DF29-7F45-BF96-CBAB650EFBAE}"/>
              </a:ext>
            </a:extLst>
          </p:cNvPr>
          <p:cNvSpPr/>
          <p:nvPr userDrawn="1"/>
        </p:nvSpPr>
        <p:spPr>
          <a:xfrm>
            <a:off x="5088835" y="5600218"/>
            <a:ext cx="2146853" cy="755374"/>
          </a:xfrm>
          <a:prstGeom prst="rect">
            <a:avLst/>
          </a:prstGeom>
          <a:gradFill>
            <a:gsLst>
              <a:gs pos="100000">
                <a:schemeClr val="bg1">
                  <a:alpha val="51000"/>
                </a:schemeClr>
              </a:gs>
              <a:gs pos="0">
                <a:schemeClr val="bg1">
                  <a:alpha val="4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63"/>
          </a:p>
        </p:txBody>
      </p:sp>
      <p:sp>
        <p:nvSpPr>
          <p:cNvPr id="17" name="Tekstvak 16">
            <a:extLst>
              <a:ext uri="{FF2B5EF4-FFF2-40B4-BE49-F238E27FC236}">
                <a16:creationId xmlns:a16="http://schemas.microsoft.com/office/drawing/2014/main" id="{CA5427CC-5A7A-5249-9426-C2D9BCC2B561}"/>
              </a:ext>
            </a:extLst>
          </p:cNvPr>
          <p:cNvSpPr txBox="1"/>
          <p:nvPr userDrawn="1"/>
        </p:nvSpPr>
        <p:spPr>
          <a:xfrm>
            <a:off x="742951" y="5685183"/>
            <a:ext cx="1801467" cy="242374"/>
          </a:xfrm>
          <a:prstGeom prst="rect">
            <a:avLst/>
          </a:prstGeom>
          <a:noFill/>
        </p:spPr>
        <p:txBody>
          <a:bodyPr wrap="square" rtlCol="0">
            <a:spAutoFit/>
          </a:bodyPr>
          <a:lstStyle/>
          <a:p>
            <a:r>
              <a:rPr lang="nl-NL" sz="975" b="1" i="0">
                <a:solidFill>
                  <a:schemeClr val="bg1"/>
                </a:solidFill>
                <a:latin typeface="Saira Condensed Condensed" pitchFamily="2" charset="77"/>
              </a:rPr>
              <a:t>DUUR:</a:t>
            </a:r>
          </a:p>
        </p:txBody>
      </p:sp>
      <p:sp>
        <p:nvSpPr>
          <p:cNvPr id="18" name="Tekstvak 17">
            <a:extLst>
              <a:ext uri="{FF2B5EF4-FFF2-40B4-BE49-F238E27FC236}">
                <a16:creationId xmlns:a16="http://schemas.microsoft.com/office/drawing/2014/main" id="{FAA0ECCB-8575-EE4C-93B0-541AF2EC9A55}"/>
              </a:ext>
            </a:extLst>
          </p:cNvPr>
          <p:cNvSpPr txBox="1"/>
          <p:nvPr userDrawn="1"/>
        </p:nvSpPr>
        <p:spPr>
          <a:xfrm>
            <a:off x="2989195" y="5685183"/>
            <a:ext cx="1801467" cy="242374"/>
          </a:xfrm>
          <a:prstGeom prst="rect">
            <a:avLst/>
          </a:prstGeom>
          <a:noFill/>
        </p:spPr>
        <p:txBody>
          <a:bodyPr wrap="square" rtlCol="0">
            <a:spAutoFit/>
          </a:bodyPr>
          <a:lstStyle/>
          <a:p>
            <a:r>
              <a:rPr lang="nl-NL" sz="975" b="1" i="0">
                <a:solidFill>
                  <a:schemeClr val="bg1"/>
                </a:solidFill>
                <a:latin typeface="Saira Condensed Condensed" pitchFamily="2" charset="77"/>
              </a:rPr>
              <a:t>DUUR:</a:t>
            </a:r>
          </a:p>
        </p:txBody>
      </p:sp>
      <p:sp>
        <p:nvSpPr>
          <p:cNvPr id="19" name="Tekstvak 18">
            <a:extLst>
              <a:ext uri="{FF2B5EF4-FFF2-40B4-BE49-F238E27FC236}">
                <a16:creationId xmlns:a16="http://schemas.microsoft.com/office/drawing/2014/main" id="{27F12BCC-A18A-5E48-9ECA-180585F0280E}"/>
              </a:ext>
            </a:extLst>
          </p:cNvPr>
          <p:cNvSpPr txBox="1"/>
          <p:nvPr userDrawn="1"/>
        </p:nvSpPr>
        <p:spPr>
          <a:xfrm>
            <a:off x="5255317" y="5685183"/>
            <a:ext cx="1801467" cy="242374"/>
          </a:xfrm>
          <a:prstGeom prst="rect">
            <a:avLst/>
          </a:prstGeom>
          <a:noFill/>
        </p:spPr>
        <p:txBody>
          <a:bodyPr wrap="square" rtlCol="0">
            <a:spAutoFit/>
          </a:bodyPr>
          <a:lstStyle/>
          <a:p>
            <a:r>
              <a:rPr lang="nl-NL" sz="975" b="1" i="0">
                <a:solidFill>
                  <a:schemeClr val="bg1"/>
                </a:solidFill>
                <a:latin typeface="Saira Condensed Condensed" pitchFamily="2" charset="77"/>
              </a:rPr>
              <a:t>DUUR:</a:t>
            </a:r>
          </a:p>
        </p:txBody>
      </p:sp>
      <p:cxnSp>
        <p:nvCxnSpPr>
          <p:cNvPr id="4" name="Rechte verbindingslijn 3">
            <a:extLst>
              <a:ext uri="{FF2B5EF4-FFF2-40B4-BE49-F238E27FC236}">
                <a16:creationId xmlns:a16="http://schemas.microsoft.com/office/drawing/2014/main" id="{57A84FD8-114D-E542-90A2-7B096F6DC0C7}"/>
              </a:ext>
            </a:extLst>
          </p:cNvPr>
          <p:cNvCxnSpPr/>
          <p:nvPr userDrawn="1"/>
        </p:nvCxnSpPr>
        <p:spPr>
          <a:xfrm>
            <a:off x="5088835" y="5600218"/>
            <a:ext cx="2146853"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2281B7CC-23D3-B44C-A1FF-390C95843FDE}"/>
              </a:ext>
            </a:extLst>
          </p:cNvPr>
          <p:cNvCxnSpPr/>
          <p:nvPr userDrawn="1"/>
        </p:nvCxnSpPr>
        <p:spPr>
          <a:xfrm>
            <a:off x="2814724" y="5600218"/>
            <a:ext cx="2146853"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702E3561-1426-124D-9448-8E4DA49F1C66}"/>
              </a:ext>
            </a:extLst>
          </p:cNvPr>
          <p:cNvCxnSpPr/>
          <p:nvPr userDrawn="1"/>
        </p:nvCxnSpPr>
        <p:spPr>
          <a:xfrm>
            <a:off x="566530" y="5600218"/>
            <a:ext cx="2146853"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4" name="Tijdelijke aanduiding voor tekst 23">
            <a:extLst>
              <a:ext uri="{FF2B5EF4-FFF2-40B4-BE49-F238E27FC236}">
                <a16:creationId xmlns:a16="http://schemas.microsoft.com/office/drawing/2014/main" id="{4A3741F1-7C76-1642-85F5-8A62918D4DAC}"/>
              </a:ext>
            </a:extLst>
          </p:cNvPr>
          <p:cNvSpPr>
            <a:spLocks noGrp="1"/>
          </p:cNvSpPr>
          <p:nvPr>
            <p:ph type="body" sz="quarter" idx="19" hasCustomPrompt="1"/>
          </p:nvPr>
        </p:nvSpPr>
        <p:spPr>
          <a:xfrm>
            <a:off x="5265256" y="5962181"/>
            <a:ext cx="1811406" cy="914400"/>
          </a:xfrm>
        </p:spPr>
        <p:txBody>
          <a:bodyPr>
            <a:noAutofit/>
          </a:bodyPr>
          <a:lstStyle>
            <a:lvl1pPr marL="0" indent="0">
              <a:buNone/>
              <a:defRPr sz="894" b="0" i="0">
                <a:latin typeface="Roboto" panose="02000000000000000000" pitchFamily="2" charset="0"/>
                <a:ea typeface="Roboto" panose="02000000000000000000" pitchFamily="2" charset="0"/>
              </a:defRPr>
            </a:lvl1pPr>
            <a:lvl2pPr marL="301823" indent="0">
              <a:buNone/>
              <a:defRPr sz="894" b="0" i="0">
                <a:latin typeface="Roboto" panose="02000000000000000000" pitchFamily="2" charset="0"/>
                <a:ea typeface="Roboto" panose="02000000000000000000" pitchFamily="2" charset="0"/>
              </a:defRPr>
            </a:lvl2pPr>
            <a:lvl3pPr marL="603647" indent="0">
              <a:buNone/>
              <a:defRPr sz="894" b="0" i="0">
                <a:latin typeface="Roboto" panose="02000000000000000000" pitchFamily="2" charset="0"/>
                <a:ea typeface="Roboto" panose="02000000000000000000" pitchFamily="2" charset="0"/>
              </a:defRPr>
            </a:lvl3pPr>
            <a:lvl4pPr marL="905470" indent="0">
              <a:buNone/>
              <a:defRPr sz="894" b="0" i="0">
                <a:latin typeface="Roboto" panose="02000000000000000000" pitchFamily="2" charset="0"/>
                <a:ea typeface="Roboto" panose="02000000000000000000" pitchFamily="2" charset="0"/>
              </a:defRPr>
            </a:lvl4pPr>
            <a:lvl5pPr marL="1207294" indent="0">
              <a:buNone/>
              <a:defRPr sz="894" b="0" i="0">
                <a:latin typeface="Roboto" panose="02000000000000000000" pitchFamily="2" charset="0"/>
                <a:ea typeface="Roboto" panose="02000000000000000000" pitchFamily="2" charset="0"/>
              </a:defRPr>
            </a:lvl5pPr>
          </a:lstStyle>
          <a:p>
            <a:pPr lvl="0"/>
            <a:r>
              <a:rPr lang="nl-NL"/>
              <a:t>Voeg de duur toe</a:t>
            </a:r>
          </a:p>
        </p:txBody>
      </p:sp>
      <p:sp>
        <p:nvSpPr>
          <p:cNvPr id="25" name="Tijdelijke aanduiding voor tekst 23">
            <a:extLst>
              <a:ext uri="{FF2B5EF4-FFF2-40B4-BE49-F238E27FC236}">
                <a16:creationId xmlns:a16="http://schemas.microsoft.com/office/drawing/2014/main" id="{D2200BAF-F7FB-1242-9F9C-52085535CF44}"/>
              </a:ext>
            </a:extLst>
          </p:cNvPr>
          <p:cNvSpPr>
            <a:spLocks noGrp="1"/>
          </p:cNvSpPr>
          <p:nvPr>
            <p:ph type="body" sz="quarter" idx="20" hasCustomPrompt="1"/>
          </p:nvPr>
        </p:nvSpPr>
        <p:spPr>
          <a:xfrm>
            <a:off x="3000174" y="5962181"/>
            <a:ext cx="1816994" cy="914400"/>
          </a:xfrm>
        </p:spPr>
        <p:txBody>
          <a:bodyPr>
            <a:noAutofit/>
          </a:bodyPr>
          <a:lstStyle>
            <a:lvl1pPr marL="0" indent="0">
              <a:buNone/>
              <a:defRPr sz="894" b="0" i="0">
                <a:latin typeface="Roboto" panose="02000000000000000000" pitchFamily="2" charset="0"/>
                <a:ea typeface="Roboto" panose="02000000000000000000" pitchFamily="2" charset="0"/>
              </a:defRPr>
            </a:lvl1pPr>
            <a:lvl2pPr marL="301823" indent="0">
              <a:buNone/>
              <a:defRPr sz="894" b="0" i="0">
                <a:latin typeface="Roboto" panose="02000000000000000000" pitchFamily="2" charset="0"/>
                <a:ea typeface="Roboto" panose="02000000000000000000" pitchFamily="2" charset="0"/>
              </a:defRPr>
            </a:lvl2pPr>
            <a:lvl3pPr marL="603647" indent="0">
              <a:buNone/>
              <a:defRPr sz="894" b="0" i="0">
                <a:latin typeface="Roboto" panose="02000000000000000000" pitchFamily="2" charset="0"/>
                <a:ea typeface="Roboto" panose="02000000000000000000" pitchFamily="2" charset="0"/>
              </a:defRPr>
            </a:lvl3pPr>
            <a:lvl4pPr marL="905470" indent="0">
              <a:buNone/>
              <a:defRPr sz="894" b="0" i="0">
                <a:latin typeface="Roboto" panose="02000000000000000000" pitchFamily="2" charset="0"/>
                <a:ea typeface="Roboto" panose="02000000000000000000" pitchFamily="2" charset="0"/>
              </a:defRPr>
            </a:lvl4pPr>
            <a:lvl5pPr marL="1207294" indent="0">
              <a:buNone/>
              <a:defRPr sz="894" b="0" i="0">
                <a:latin typeface="Roboto" panose="02000000000000000000" pitchFamily="2" charset="0"/>
                <a:ea typeface="Roboto" panose="02000000000000000000" pitchFamily="2" charset="0"/>
              </a:defRPr>
            </a:lvl5pPr>
          </a:lstStyle>
          <a:p>
            <a:pPr lvl="0"/>
            <a:r>
              <a:rPr lang="nl-NL"/>
              <a:t>Voeg de duur toe</a:t>
            </a:r>
          </a:p>
        </p:txBody>
      </p:sp>
      <p:sp>
        <p:nvSpPr>
          <p:cNvPr id="26" name="Tijdelijke aanduiding voor tekst 23">
            <a:extLst>
              <a:ext uri="{FF2B5EF4-FFF2-40B4-BE49-F238E27FC236}">
                <a16:creationId xmlns:a16="http://schemas.microsoft.com/office/drawing/2014/main" id="{679D311D-9A63-AC4C-A543-89A4E4B7633D}"/>
              </a:ext>
            </a:extLst>
          </p:cNvPr>
          <p:cNvSpPr>
            <a:spLocks noGrp="1"/>
          </p:cNvSpPr>
          <p:nvPr>
            <p:ph type="body" sz="quarter" idx="21" hasCustomPrompt="1"/>
          </p:nvPr>
        </p:nvSpPr>
        <p:spPr>
          <a:xfrm>
            <a:off x="741067" y="5962183"/>
            <a:ext cx="1813289" cy="276991"/>
          </a:xfrm>
        </p:spPr>
        <p:txBody>
          <a:bodyPr>
            <a:noAutofit/>
          </a:bodyPr>
          <a:lstStyle>
            <a:lvl1pPr marL="0" indent="0">
              <a:buNone/>
              <a:defRPr sz="894" b="0" i="0">
                <a:latin typeface="Roboto" panose="02000000000000000000" pitchFamily="2" charset="0"/>
                <a:ea typeface="Roboto" panose="02000000000000000000" pitchFamily="2" charset="0"/>
              </a:defRPr>
            </a:lvl1pPr>
            <a:lvl2pPr marL="301823" indent="0">
              <a:buNone/>
              <a:defRPr sz="894" b="0" i="0">
                <a:latin typeface="Roboto" panose="02000000000000000000" pitchFamily="2" charset="0"/>
                <a:ea typeface="Roboto" panose="02000000000000000000" pitchFamily="2" charset="0"/>
              </a:defRPr>
            </a:lvl2pPr>
            <a:lvl3pPr marL="603647" indent="0">
              <a:buNone/>
              <a:defRPr sz="894" b="0" i="0">
                <a:latin typeface="Roboto" panose="02000000000000000000" pitchFamily="2" charset="0"/>
                <a:ea typeface="Roboto" panose="02000000000000000000" pitchFamily="2" charset="0"/>
              </a:defRPr>
            </a:lvl3pPr>
            <a:lvl4pPr marL="905470" indent="0">
              <a:buNone/>
              <a:defRPr sz="894" b="0" i="0">
                <a:latin typeface="Roboto" panose="02000000000000000000" pitchFamily="2" charset="0"/>
                <a:ea typeface="Roboto" panose="02000000000000000000" pitchFamily="2" charset="0"/>
              </a:defRPr>
            </a:lvl4pPr>
            <a:lvl5pPr marL="1207294" indent="0">
              <a:buNone/>
              <a:defRPr sz="894" b="0" i="0">
                <a:latin typeface="Roboto" panose="02000000000000000000" pitchFamily="2" charset="0"/>
                <a:ea typeface="Roboto" panose="02000000000000000000" pitchFamily="2" charset="0"/>
              </a:defRPr>
            </a:lvl5pPr>
          </a:lstStyle>
          <a:p>
            <a:pPr lvl="0"/>
            <a:r>
              <a:rPr lang="nl-NL"/>
              <a:t>Voeg de duur toe</a:t>
            </a:r>
          </a:p>
        </p:txBody>
      </p:sp>
      <p:sp>
        <p:nvSpPr>
          <p:cNvPr id="27" name="Rechthoek 26">
            <a:extLst>
              <a:ext uri="{FF2B5EF4-FFF2-40B4-BE49-F238E27FC236}">
                <a16:creationId xmlns:a16="http://schemas.microsoft.com/office/drawing/2014/main" id="{C0B6C2A4-8C55-324B-8906-4CEB5430E07A}"/>
              </a:ext>
            </a:extLst>
          </p:cNvPr>
          <p:cNvSpPr/>
          <p:nvPr userDrawn="1"/>
        </p:nvSpPr>
        <p:spPr>
          <a:xfrm>
            <a:off x="7345018" y="5600218"/>
            <a:ext cx="2146853" cy="755374"/>
          </a:xfrm>
          <a:prstGeom prst="rect">
            <a:avLst/>
          </a:prstGeom>
          <a:gradFill>
            <a:gsLst>
              <a:gs pos="100000">
                <a:schemeClr val="bg1">
                  <a:alpha val="19000"/>
                </a:schemeClr>
              </a:gs>
              <a:gs pos="0">
                <a:schemeClr val="bg1">
                  <a:alpha val="23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63"/>
          </a:p>
        </p:txBody>
      </p:sp>
      <p:sp>
        <p:nvSpPr>
          <p:cNvPr id="28" name="Tekstvak 27">
            <a:extLst>
              <a:ext uri="{FF2B5EF4-FFF2-40B4-BE49-F238E27FC236}">
                <a16:creationId xmlns:a16="http://schemas.microsoft.com/office/drawing/2014/main" id="{04108CCC-A640-6F46-A9B5-78D5035463AD}"/>
              </a:ext>
            </a:extLst>
          </p:cNvPr>
          <p:cNvSpPr txBox="1"/>
          <p:nvPr userDrawn="1"/>
        </p:nvSpPr>
        <p:spPr>
          <a:xfrm>
            <a:off x="7511500" y="5685183"/>
            <a:ext cx="1801467" cy="242374"/>
          </a:xfrm>
          <a:prstGeom prst="rect">
            <a:avLst/>
          </a:prstGeom>
          <a:noFill/>
        </p:spPr>
        <p:txBody>
          <a:bodyPr wrap="square" rtlCol="0">
            <a:spAutoFit/>
          </a:bodyPr>
          <a:lstStyle/>
          <a:p>
            <a:r>
              <a:rPr lang="nl-NL" sz="975" b="1" i="0">
                <a:solidFill>
                  <a:schemeClr val="bg1"/>
                </a:solidFill>
                <a:latin typeface="Saira Condensed Condensed" pitchFamily="2" charset="77"/>
              </a:rPr>
              <a:t>DUUR:</a:t>
            </a:r>
          </a:p>
        </p:txBody>
      </p:sp>
      <p:cxnSp>
        <p:nvCxnSpPr>
          <p:cNvPr id="29" name="Rechte verbindingslijn 28">
            <a:extLst>
              <a:ext uri="{FF2B5EF4-FFF2-40B4-BE49-F238E27FC236}">
                <a16:creationId xmlns:a16="http://schemas.microsoft.com/office/drawing/2014/main" id="{E762E22F-994C-F942-A4EE-41C28EBE5F81}"/>
              </a:ext>
            </a:extLst>
          </p:cNvPr>
          <p:cNvCxnSpPr/>
          <p:nvPr userDrawn="1"/>
        </p:nvCxnSpPr>
        <p:spPr>
          <a:xfrm>
            <a:off x="7345018" y="5600218"/>
            <a:ext cx="2146853"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0" name="Tijdelijke aanduiding voor tekst 23">
            <a:extLst>
              <a:ext uri="{FF2B5EF4-FFF2-40B4-BE49-F238E27FC236}">
                <a16:creationId xmlns:a16="http://schemas.microsoft.com/office/drawing/2014/main" id="{C7583666-5C86-2C46-BA6C-119FC474BEC9}"/>
              </a:ext>
            </a:extLst>
          </p:cNvPr>
          <p:cNvSpPr>
            <a:spLocks noGrp="1"/>
          </p:cNvSpPr>
          <p:nvPr>
            <p:ph type="body" sz="quarter" idx="22" hasCustomPrompt="1"/>
          </p:nvPr>
        </p:nvSpPr>
        <p:spPr>
          <a:xfrm>
            <a:off x="7521440" y="5962181"/>
            <a:ext cx="1811406" cy="914400"/>
          </a:xfrm>
        </p:spPr>
        <p:txBody>
          <a:bodyPr>
            <a:noAutofit/>
          </a:bodyPr>
          <a:lstStyle>
            <a:lvl1pPr marL="0" indent="0">
              <a:buNone/>
              <a:defRPr sz="894" b="0" i="0">
                <a:latin typeface="Roboto" panose="02000000000000000000" pitchFamily="2" charset="0"/>
                <a:ea typeface="Roboto" panose="02000000000000000000" pitchFamily="2" charset="0"/>
              </a:defRPr>
            </a:lvl1pPr>
            <a:lvl2pPr marL="301823" indent="0">
              <a:buNone/>
              <a:defRPr sz="894" b="0" i="0">
                <a:latin typeface="Roboto" panose="02000000000000000000" pitchFamily="2" charset="0"/>
                <a:ea typeface="Roboto" panose="02000000000000000000" pitchFamily="2" charset="0"/>
              </a:defRPr>
            </a:lvl2pPr>
            <a:lvl3pPr marL="603647" indent="0">
              <a:buNone/>
              <a:defRPr sz="894" b="0" i="0">
                <a:latin typeface="Roboto" panose="02000000000000000000" pitchFamily="2" charset="0"/>
                <a:ea typeface="Roboto" panose="02000000000000000000" pitchFamily="2" charset="0"/>
              </a:defRPr>
            </a:lvl3pPr>
            <a:lvl4pPr marL="905470" indent="0">
              <a:buNone/>
              <a:defRPr sz="894" b="0" i="0">
                <a:latin typeface="Roboto" panose="02000000000000000000" pitchFamily="2" charset="0"/>
                <a:ea typeface="Roboto" panose="02000000000000000000" pitchFamily="2" charset="0"/>
              </a:defRPr>
            </a:lvl4pPr>
            <a:lvl5pPr marL="1207294" indent="0">
              <a:buNone/>
              <a:defRPr sz="894" b="0" i="0">
                <a:latin typeface="Roboto" panose="02000000000000000000" pitchFamily="2" charset="0"/>
                <a:ea typeface="Roboto" panose="02000000000000000000" pitchFamily="2" charset="0"/>
              </a:defRPr>
            </a:lvl5pPr>
          </a:lstStyle>
          <a:p>
            <a:pPr lvl="0"/>
            <a:r>
              <a:rPr lang="nl-NL"/>
              <a:t>Elke 6 maanden</a:t>
            </a:r>
          </a:p>
        </p:txBody>
      </p:sp>
      <p:sp>
        <p:nvSpPr>
          <p:cNvPr id="31" name="Tijdelijke aanduiding voor inhoud 7">
            <a:extLst>
              <a:ext uri="{FF2B5EF4-FFF2-40B4-BE49-F238E27FC236}">
                <a16:creationId xmlns:a16="http://schemas.microsoft.com/office/drawing/2014/main" id="{91A2EA82-01F5-6B4D-88DF-12CAF021C8B7}"/>
              </a:ext>
            </a:extLst>
          </p:cNvPr>
          <p:cNvSpPr>
            <a:spLocks noGrp="1"/>
          </p:cNvSpPr>
          <p:nvPr>
            <p:ph sz="quarter" idx="23"/>
          </p:nvPr>
        </p:nvSpPr>
        <p:spPr>
          <a:xfrm>
            <a:off x="7524360" y="2972105"/>
            <a:ext cx="1801467" cy="2713076"/>
          </a:xfrm>
        </p:spPr>
        <p:txBody>
          <a:bodyPr>
            <a:noAutofit/>
          </a:bodyPr>
          <a:lstStyle>
            <a:lvl1pPr>
              <a:lnSpc>
                <a:spcPts val="1073"/>
              </a:lnSpc>
              <a:defRPr sz="894">
                <a:solidFill>
                  <a:schemeClr val="bg1"/>
                </a:solidFill>
              </a:defRPr>
            </a:lvl1pPr>
            <a:lvl2pPr>
              <a:defRPr sz="894"/>
            </a:lvl2pPr>
            <a:lvl3pPr>
              <a:defRPr sz="894"/>
            </a:lvl3pPr>
            <a:lvl4pPr>
              <a:defRPr sz="894"/>
            </a:lvl4pPr>
            <a:lvl5pPr>
              <a:defRPr sz="894"/>
            </a:lvl5pPr>
          </a:lstStyle>
          <a:p>
            <a:pPr lvl="0"/>
            <a:r>
              <a:rPr lang="nl-NL"/>
              <a:t>Klikken om de tekststijl van het model te bewerken</a:t>
            </a:r>
          </a:p>
          <a:p>
            <a:pPr lvl="0"/>
            <a:endParaRPr lang="nl-NL"/>
          </a:p>
        </p:txBody>
      </p:sp>
      <p:sp>
        <p:nvSpPr>
          <p:cNvPr id="32" name="Tekstvak 31">
            <a:extLst>
              <a:ext uri="{FF2B5EF4-FFF2-40B4-BE49-F238E27FC236}">
                <a16:creationId xmlns:a16="http://schemas.microsoft.com/office/drawing/2014/main" id="{96EB5550-C7D4-D540-AF84-1B15AC047877}"/>
              </a:ext>
            </a:extLst>
          </p:cNvPr>
          <p:cNvSpPr txBox="1"/>
          <p:nvPr userDrawn="1"/>
        </p:nvSpPr>
        <p:spPr>
          <a:xfrm>
            <a:off x="7514422" y="2674275"/>
            <a:ext cx="1801467" cy="292388"/>
          </a:xfrm>
          <a:prstGeom prst="rect">
            <a:avLst/>
          </a:prstGeom>
          <a:noFill/>
        </p:spPr>
        <p:txBody>
          <a:bodyPr wrap="square" rtlCol="0">
            <a:spAutoFit/>
          </a:bodyPr>
          <a:lstStyle/>
          <a:p>
            <a:r>
              <a:rPr lang="nl-NL" sz="1300" b="1" i="0">
                <a:solidFill>
                  <a:schemeClr val="tx1"/>
                </a:solidFill>
                <a:latin typeface="Saira Condensed Condensed" pitchFamily="2" charset="77"/>
              </a:rPr>
              <a:t>REPEAT:</a:t>
            </a:r>
          </a:p>
        </p:txBody>
      </p:sp>
    </p:spTree>
    <p:extLst>
      <p:ext uri="{BB962C8B-B14F-4D97-AF65-F5344CB8AC3E}">
        <p14:creationId xmlns:p14="http://schemas.microsoft.com/office/powerpoint/2010/main" val="3915349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houd met bijschrif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B2B2BBA-AF5F-0841-86F4-5CBF71649C0D}"/>
              </a:ext>
            </a:extLst>
          </p:cNvPr>
          <p:cNvSpPr>
            <a:spLocks noGrp="1"/>
          </p:cNvSpPr>
          <p:nvPr>
            <p:ph idx="1"/>
          </p:nvPr>
        </p:nvSpPr>
        <p:spPr>
          <a:xfrm>
            <a:off x="783845" y="2633869"/>
            <a:ext cx="3847789" cy="3670164"/>
          </a:xfrm>
        </p:spPr>
        <p:txBody>
          <a:bodyPr/>
          <a:lstStyle>
            <a:lvl1pPr>
              <a:defRPr sz="813" b="0" i="0">
                <a:latin typeface="Roboto" panose="02000000000000000000" pitchFamily="2" charset="0"/>
                <a:ea typeface="Roboto" panose="02000000000000000000" pitchFamily="2" charset="0"/>
              </a:defRPr>
            </a:lvl1pPr>
            <a:lvl2pPr>
              <a:defRPr sz="813" b="0" i="0">
                <a:latin typeface="Roboto" panose="02000000000000000000" pitchFamily="2" charset="0"/>
                <a:ea typeface="Roboto" panose="02000000000000000000" pitchFamily="2" charset="0"/>
              </a:defRPr>
            </a:lvl2pPr>
            <a:lvl3pPr>
              <a:defRPr sz="813" b="0" i="0">
                <a:latin typeface="Roboto" panose="02000000000000000000" pitchFamily="2" charset="0"/>
                <a:ea typeface="Roboto" panose="02000000000000000000" pitchFamily="2" charset="0"/>
              </a:defRPr>
            </a:lvl3pPr>
            <a:lvl4pPr>
              <a:defRPr sz="813" b="0" i="0">
                <a:latin typeface="Roboto" panose="02000000000000000000" pitchFamily="2" charset="0"/>
                <a:ea typeface="Roboto" panose="02000000000000000000" pitchFamily="2" charset="0"/>
              </a:defRPr>
            </a:lvl4pPr>
            <a:lvl5pPr>
              <a:defRPr sz="813" b="0" i="0">
                <a:latin typeface="Roboto" panose="02000000000000000000" pitchFamily="2" charset="0"/>
                <a:ea typeface="Roboto" panose="02000000000000000000" pitchFamily="2" charset="0"/>
              </a:defRPr>
            </a:lvl5pPr>
            <a:lvl6pPr>
              <a:defRPr sz="1320"/>
            </a:lvl6pPr>
            <a:lvl7pPr>
              <a:defRPr sz="1320"/>
            </a:lvl7pPr>
            <a:lvl8pPr>
              <a:defRPr sz="1320"/>
            </a:lvl8pPr>
            <a:lvl9pPr>
              <a:defRPr sz="132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a:extLst>
              <a:ext uri="{FF2B5EF4-FFF2-40B4-BE49-F238E27FC236}">
                <a16:creationId xmlns:a16="http://schemas.microsoft.com/office/drawing/2014/main" id="{2AD7A191-85F9-AE4C-8341-73763368828C}"/>
              </a:ext>
            </a:extLst>
          </p:cNvPr>
          <p:cNvSpPr>
            <a:spLocks noGrp="1"/>
          </p:cNvSpPr>
          <p:nvPr>
            <p:ph idx="10"/>
          </p:nvPr>
        </p:nvSpPr>
        <p:spPr>
          <a:xfrm>
            <a:off x="5306151" y="2633869"/>
            <a:ext cx="3847789" cy="3670164"/>
          </a:xfrm>
        </p:spPr>
        <p:txBody>
          <a:bodyPr/>
          <a:lstStyle>
            <a:lvl1pPr>
              <a:lnSpc>
                <a:spcPts val="1073"/>
              </a:lnSpc>
              <a:defRPr sz="813" b="0" i="0">
                <a:latin typeface="Roboto" panose="02000000000000000000" pitchFamily="2" charset="0"/>
                <a:ea typeface="Roboto" panose="02000000000000000000" pitchFamily="2" charset="0"/>
              </a:defRPr>
            </a:lvl1pPr>
            <a:lvl2pPr>
              <a:lnSpc>
                <a:spcPts val="1073"/>
              </a:lnSpc>
              <a:defRPr sz="813" b="0" i="0">
                <a:latin typeface="Roboto" panose="02000000000000000000" pitchFamily="2" charset="0"/>
                <a:ea typeface="Roboto" panose="02000000000000000000" pitchFamily="2" charset="0"/>
              </a:defRPr>
            </a:lvl2pPr>
            <a:lvl3pPr>
              <a:lnSpc>
                <a:spcPts val="1073"/>
              </a:lnSpc>
              <a:defRPr sz="813" b="0" i="0">
                <a:latin typeface="Roboto" panose="02000000000000000000" pitchFamily="2" charset="0"/>
                <a:ea typeface="Roboto" panose="02000000000000000000" pitchFamily="2" charset="0"/>
              </a:defRPr>
            </a:lvl3pPr>
            <a:lvl4pPr>
              <a:lnSpc>
                <a:spcPts val="1073"/>
              </a:lnSpc>
              <a:defRPr sz="813" b="0" i="0">
                <a:latin typeface="Roboto" panose="02000000000000000000" pitchFamily="2" charset="0"/>
                <a:ea typeface="Roboto" panose="02000000000000000000" pitchFamily="2" charset="0"/>
              </a:defRPr>
            </a:lvl4pPr>
            <a:lvl5pPr>
              <a:lnSpc>
                <a:spcPts val="1073"/>
              </a:lnSpc>
              <a:defRPr sz="813" b="0" i="0">
                <a:latin typeface="Roboto" panose="02000000000000000000" pitchFamily="2" charset="0"/>
                <a:ea typeface="Roboto" panose="02000000000000000000" pitchFamily="2" charset="0"/>
              </a:defRPr>
            </a:lvl5pPr>
            <a:lvl6pPr>
              <a:defRPr sz="1320"/>
            </a:lvl6pPr>
            <a:lvl7pPr>
              <a:defRPr sz="1320"/>
            </a:lvl7pPr>
            <a:lvl8pPr>
              <a:defRPr sz="1320"/>
            </a:lvl8pPr>
            <a:lvl9pPr>
              <a:defRPr sz="132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ekstvak 8">
            <a:extLst>
              <a:ext uri="{FF2B5EF4-FFF2-40B4-BE49-F238E27FC236}">
                <a16:creationId xmlns:a16="http://schemas.microsoft.com/office/drawing/2014/main" id="{27546330-FF6B-5842-82F8-D2E62D53F604}"/>
              </a:ext>
            </a:extLst>
          </p:cNvPr>
          <p:cNvSpPr txBox="1"/>
          <p:nvPr userDrawn="1"/>
        </p:nvSpPr>
        <p:spPr>
          <a:xfrm>
            <a:off x="742951" y="502410"/>
            <a:ext cx="3253823" cy="392415"/>
          </a:xfrm>
          <a:prstGeom prst="rect">
            <a:avLst/>
          </a:prstGeom>
          <a:noFill/>
        </p:spPr>
        <p:txBody>
          <a:bodyPr wrap="square" rtlCol="0">
            <a:spAutoFit/>
          </a:bodyPr>
          <a:lstStyle/>
          <a:p>
            <a:r>
              <a:rPr lang="nl-NL" sz="1950" b="1" i="0">
                <a:latin typeface="Saira Condensed Condensed" pitchFamily="2" charset="77"/>
              </a:rPr>
              <a:t>INVESTERING</a:t>
            </a:r>
          </a:p>
        </p:txBody>
      </p:sp>
      <p:sp>
        <p:nvSpPr>
          <p:cNvPr id="10" name="Titel 1">
            <a:extLst>
              <a:ext uri="{FF2B5EF4-FFF2-40B4-BE49-F238E27FC236}">
                <a16:creationId xmlns:a16="http://schemas.microsoft.com/office/drawing/2014/main" id="{85CB8E61-13DF-A244-8900-F81D57237C09}"/>
              </a:ext>
            </a:extLst>
          </p:cNvPr>
          <p:cNvSpPr>
            <a:spLocks noGrp="1"/>
          </p:cNvSpPr>
          <p:nvPr>
            <p:ph type="title" hasCustomPrompt="1"/>
          </p:nvPr>
        </p:nvSpPr>
        <p:spPr>
          <a:xfrm>
            <a:off x="783845" y="2172206"/>
            <a:ext cx="3847789" cy="461665"/>
          </a:xfrm>
        </p:spPr>
        <p:txBody>
          <a:bodyPr anchor="t" anchorCtr="0">
            <a:normAutofit/>
          </a:bodyPr>
          <a:lstStyle>
            <a:lvl1pPr algn="ctr">
              <a:defRPr sz="1463" b="1" i="0">
                <a:latin typeface="Saira Condensed Condensed" pitchFamily="2" charset="77"/>
              </a:defRPr>
            </a:lvl1pPr>
          </a:lstStyle>
          <a:p>
            <a:r>
              <a:rPr lang="nl-NL"/>
              <a:t>CHECKFASE</a:t>
            </a:r>
          </a:p>
        </p:txBody>
      </p:sp>
      <p:sp>
        <p:nvSpPr>
          <p:cNvPr id="11" name="Titel 1">
            <a:extLst>
              <a:ext uri="{FF2B5EF4-FFF2-40B4-BE49-F238E27FC236}">
                <a16:creationId xmlns:a16="http://schemas.microsoft.com/office/drawing/2014/main" id="{0D408B53-F9DB-5B4F-8CBC-E10171201DFE}"/>
              </a:ext>
            </a:extLst>
          </p:cNvPr>
          <p:cNvSpPr txBox="1">
            <a:spLocks/>
          </p:cNvSpPr>
          <p:nvPr userDrawn="1"/>
        </p:nvSpPr>
        <p:spPr>
          <a:xfrm>
            <a:off x="5302506" y="2172206"/>
            <a:ext cx="3847789" cy="461665"/>
          </a:xfrm>
          <a:prstGeom prst="rect">
            <a:avLst/>
          </a:prstGeom>
        </p:spPr>
        <p:txBody>
          <a:bodyPr vert="horz" lIns="74295" tIns="37148" rIns="74295" bIns="37148" rtlCol="0" anchor="t" anchorCtr="0">
            <a:normAutofit/>
          </a:bodyPr>
          <a:lstStyle>
            <a:lvl1pPr algn="ctr" defTabSz="742950" rtl="0" eaLnBrk="1" latinLnBrk="0" hangingPunct="1">
              <a:lnSpc>
                <a:spcPct val="90000"/>
              </a:lnSpc>
              <a:spcBef>
                <a:spcPct val="0"/>
              </a:spcBef>
              <a:buNone/>
              <a:defRPr sz="1800" b="1" i="0" kern="1200">
                <a:solidFill>
                  <a:schemeClr val="tx1"/>
                </a:solidFill>
                <a:latin typeface="Saira Condensed Condensed" pitchFamily="2" charset="77"/>
                <a:ea typeface="+mj-ea"/>
                <a:cs typeface="+mj-cs"/>
              </a:defRPr>
            </a:lvl1pPr>
          </a:lstStyle>
          <a:p>
            <a:r>
              <a:rPr lang="nl-NL" sz="1463"/>
              <a:t>PREPFASE</a:t>
            </a:r>
          </a:p>
        </p:txBody>
      </p:sp>
      <p:sp>
        <p:nvSpPr>
          <p:cNvPr id="14" name="Tijdelijke aanduiding voor dianummer 5">
            <a:extLst>
              <a:ext uri="{FF2B5EF4-FFF2-40B4-BE49-F238E27FC236}">
                <a16:creationId xmlns:a16="http://schemas.microsoft.com/office/drawing/2014/main" id="{405C0A0D-43CA-C741-BDF2-BB4CD7CFC8D1}"/>
              </a:ext>
            </a:extLst>
          </p:cNvPr>
          <p:cNvSpPr>
            <a:spLocks noGrp="1"/>
          </p:cNvSpPr>
          <p:nvPr>
            <p:ph type="sldNum" sz="quarter" idx="12"/>
          </p:nvPr>
        </p:nvSpPr>
        <p:spPr>
          <a:xfrm>
            <a:off x="18855" y="6468306"/>
            <a:ext cx="467139" cy="365125"/>
          </a:xfrm>
        </p:spPr>
        <p:txBody>
          <a:bodyPr/>
          <a:lstStyle>
            <a:lvl1pPr algn="ctr">
              <a:defRPr b="0" i="0" spc="130" baseline="0">
                <a:solidFill>
                  <a:schemeClr val="tx1"/>
                </a:solidFill>
                <a:latin typeface="Saira Condensed Light" pitchFamily="2" charset="77"/>
              </a:defRPr>
            </a:lvl1pPr>
          </a:lstStyle>
          <a:p>
            <a:fld id="{C290E704-679B-E84E-9886-FBD2CB0145D7}" type="slidenum">
              <a:rPr lang="nl-NL" smtClean="0"/>
              <a:pPr/>
              <a:t>‹nr.›</a:t>
            </a:fld>
            <a:endParaRPr lang="nl-NL"/>
          </a:p>
        </p:txBody>
      </p:sp>
    </p:spTree>
    <p:extLst>
      <p:ext uri="{BB962C8B-B14F-4D97-AF65-F5344CB8AC3E}">
        <p14:creationId xmlns:p14="http://schemas.microsoft.com/office/powerpoint/2010/main" val="2374747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angepaste indeling">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5DF2F922-4A72-6C46-870A-928AB7ACC945}"/>
              </a:ext>
            </a:extLst>
          </p:cNvPr>
          <p:cNvSpPr txBox="1"/>
          <p:nvPr userDrawn="1"/>
        </p:nvSpPr>
        <p:spPr>
          <a:xfrm>
            <a:off x="595313" y="3946992"/>
            <a:ext cx="2048827" cy="2201885"/>
          </a:xfrm>
          <a:prstGeom prst="rect">
            <a:avLst/>
          </a:prstGeom>
          <a:noFill/>
        </p:spPr>
        <p:txBody>
          <a:bodyPr wrap="square" rtlCol="0">
            <a:spAutoFit/>
          </a:bodyPr>
          <a:lstStyle/>
          <a:p>
            <a:pPr marL="0" marR="0" lvl="0" indent="0" algn="l" defTabSz="914400" rtl="0" eaLnBrk="1" fontAlgn="auto" latinLnBrk="0" hangingPunct="1">
              <a:lnSpc>
                <a:spcPts val="1080"/>
              </a:lnSpc>
              <a:spcBef>
                <a:spcPts val="0"/>
              </a:spcBef>
              <a:spcAft>
                <a:spcPts val="0"/>
              </a:spcAft>
              <a:buClrTx/>
              <a:buSzTx/>
              <a:buFontTx/>
              <a:buNone/>
              <a:tabLst/>
              <a:defRPr/>
            </a:pPr>
            <a:r>
              <a:rPr lang="nl-NL" sz="900" b="0" i="0" kern="1200">
                <a:solidFill>
                  <a:schemeClr val="bg1"/>
                </a:solidFill>
                <a:effectLst/>
                <a:latin typeface="Roboto" panose="02000000000000000000" pitchFamily="2" charset="0"/>
                <a:ea typeface="Roboto" panose="02000000000000000000" pitchFamily="2" charset="0"/>
                <a:cs typeface="+mn-cs"/>
              </a:rPr>
              <a:t>We lichten uw organisatie door om te bepalen wat u nodig heeft om drones succesvol in te zetten om het leven een stuk veiliger te maken. Deze analyse maken we vanuit het </a:t>
            </a:r>
            <a:r>
              <a:rPr lang="nl-NL" sz="900" b="0" i="0" kern="1200" err="1">
                <a:solidFill>
                  <a:schemeClr val="bg1"/>
                </a:solidFill>
                <a:effectLst/>
                <a:latin typeface="Roboto" panose="02000000000000000000" pitchFamily="2" charset="0"/>
                <a:ea typeface="Roboto" panose="02000000000000000000" pitchFamily="2" charset="0"/>
                <a:cs typeface="+mn-cs"/>
              </a:rPr>
              <a:t>framework</a:t>
            </a:r>
            <a:r>
              <a:rPr lang="nl-NL" sz="900" b="0" i="0" kern="1200">
                <a:solidFill>
                  <a:schemeClr val="bg1"/>
                </a:solidFill>
                <a:effectLst/>
                <a:latin typeface="Roboto" panose="02000000000000000000" pitchFamily="2" charset="0"/>
                <a:ea typeface="Roboto" panose="02000000000000000000" pitchFamily="2" charset="0"/>
                <a:cs typeface="+mn-cs"/>
              </a:rPr>
              <a:t> Office, Pilots en System. Onderwerpen die aan bod komen zijn doelstellingen, vaardigen en vergunningen. Onze experts komen langs voor een intakegesprek en gaan daarna aan de slag om businesscase te maken. Deze komen we toelichten bij jullie organisatie.</a:t>
            </a:r>
          </a:p>
          <a:p>
            <a:pPr>
              <a:lnSpc>
                <a:spcPts val="1080"/>
              </a:lnSpc>
            </a:pPr>
            <a:endParaRPr lang="nl-NL" sz="900" b="0" i="0">
              <a:solidFill>
                <a:schemeClr val="bg1"/>
              </a:solidFill>
              <a:latin typeface="Roboto" panose="02000000000000000000" pitchFamily="2" charset="0"/>
              <a:ea typeface="Roboto" panose="02000000000000000000" pitchFamily="2" charset="0"/>
            </a:endParaRPr>
          </a:p>
        </p:txBody>
      </p:sp>
      <p:sp>
        <p:nvSpPr>
          <p:cNvPr id="7" name="Rechthoek 6">
            <a:extLst>
              <a:ext uri="{FF2B5EF4-FFF2-40B4-BE49-F238E27FC236}">
                <a16:creationId xmlns:a16="http://schemas.microsoft.com/office/drawing/2014/main" id="{7A8C5272-1E01-BA43-A5C2-DD48D40ED68B}"/>
              </a:ext>
            </a:extLst>
          </p:cNvPr>
          <p:cNvSpPr/>
          <p:nvPr userDrawn="1"/>
        </p:nvSpPr>
        <p:spPr>
          <a:xfrm>
            <a:off x="595313" y="3669716"/>
            <a:ext cx="194976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kern="1200">
                <a:solidFill>
                  <a:schemeClr val="tx2"/>
                </a:solidFill>
                <a:effectLst/>
                <a:latin typeface="Saira Condensed Condensed" pitchFamily="2" charset="77"/>
                <a:ea typeface="+mn-ea"/>
                <a:cs typeface="+mn-cs"/>
              </a:rPr>
              <a:t>01 CHECK</a:t>
            </a:r>
          </a:p>
        </p:txBody>
      </p:sp>
      <p:sp>
        <p:nvSpPr>
          <p:cNvPr id="8" name="Tekstvak 7">
            <a:extLst>
              <a:ext uri="{FF2B5EF4-FFF2-40B4-BE49-F238E27FC236}">
                <a16:creationId xmlns:a16="http://schemas.microsoft.com/office/drawing/2014/main" id="{2C003750-4A0A-AE46-8EFD-7430AD82F017}"/>
              </a:ext>
            </a:extLst>
          </p:cNvPr>
          <p:cNvSpPr txBox="1"/>
          <p:nvPr userDrawn="1"/>
        </p:nvSpPr>
        <p:spPr>
          <a:xfrm>
            <a:off x="3125153" y="3946992"/>
            <a:ext cx="2048827" cy="1778692"/>
          </a:xfrm>
          <a:prstGeom prst="rect">
            <a:avLst/>
          </a:prstGeom>
          <a:noFill/>
        </p:spPr>
        <p:txBody>
          <a:bodyPr wrap="square" rtlCol="0">
            <a:spAutoFit/>
          </a:bodyPr>
          <a:lstStyle/>
          <a:p>
            <a:pPr>
              <a:lnSpc>
                <a:spcPts val="1080"/>
              </a:lnSpc>
            </a:pPr>
            <a:r>
              <a:rPr lang="nl-NL" sz="900" b="0" i="0" kern="1200">
                <a:solidFill>
                  <a:schemeClr val="bg1"/>
                </a:solidFill>
                <a:effectLst/>
                <a:latin typeface="Roboto" panose="02000000000000000000" pitchFamily="2" charset="0"/>
                <a:ea typeface="Roboto" panose="02000000000000000000" pitchFamily="2" charset="0"/>
                <a:cs typeface="+mn-cs"/>
              </a:rPr>
              <a:t>Tijd om aan de slag te gaan. Vergunningen, handboek en verzekeringen voor het Office regelen wij. De piloten worden getraind op onze </a:t>
            </a:r>
            <a:r>
              <a:rPr lang="nl-NL" sz="900" b="0" i="0" kern="1200" err="1">
                <a:solidFill>
                  <a:schemeClr val="bg1"/>
                </a:solidFill>
                <a:effectLst/>
                <a:latin typeface="Roboto" panose="02000000000000000000" pitchFamily="2" charset="0"/>
                <a:ea typeface="Roboto" panose="02000000000000000000" pitchFamily="2" charset="0"/>
                <a:cs typeface="+mn-cs"/>
              </a:rPr>
              <a:t>leslokaties</a:t>
            </a:r>
            <a:r>
              <a:rPr lang="nl-NL" sz="900" b="0" i="0" kern="1200">
                <a:solidFill>
                  <a:schemeClr val="bg1"/>
                </a:solidFill>
                <a:effectLst/>
                <a:latin typeface="Roboto" panose="02000000000000000000" pitchFamily="2" charset="0"/>
                <a:ea typeface="Roboto" panose="02000000000000000000" pitchFamily="2" charset="0"/>
                <a:cs typeface="+mn-cs"/>
              </a:rPr>
              <a:t> in Valkenburg of Twente. Samen zoeken we naar de geschikte drones bij onze partner </a:t>
            </a:r>
            <a:r>
              <a:rPr lang="nl-NL" sz="900" b="0" i="0" kern="1200" err="1">
                <a:solidFill>
                  <a:schemeClr val="bg1"/>
                </a:solidFill>
                <a:effectLst/>
                <a:latin typeface="Roboto" panose="02000000000000000000" pitchFamily="2" charset="0"/>
                <a:ea typeface="Roboto" panose="02000000000000000000" pitchFamily="2" charset="0"/>
                <a:cs typeface="+mn-cs"/>
              </a:rPr>
              <a:t>DroneStars</a:t>
            </a:r>
            <a:r>
              <a:rPr lang="nl-NL" sz="900" b="0" i="0" kern="1200">
                <a:solidFill>
                  <a:schemeClr val="bg1"/>
                </a:solidFill>
                <a:effectLst/>
                <a:latin typeface="Roboto" panose="02000000000000000000" pitchFamily="2" charset="0"/>
                <a:ea typeface="Roboto" panose="02000000000000000000" pitchFamily="2" charset="0"/>
                <a:cs typeface="+mn-cs"/>
              </a:rPr>
              <a:t>. Het laatste deel is de samenwerking vormgeven als jullie zelfstandig aan de slag zijn om het leven een stuk veiliger te maken.</a:t>
            </a:r>
          </a:p>
        </p:txBody>
      </p:sp>
      <p:sp>
        <p:nvSpPr>
          <p:cNvPr id="9" name="Rechthoek 8">
            <a:extLst>
              <a:ext uri="{FF2B5EF4-FFF2-40B4-BE49-F238E27FC236}">
                <a16:creationId xmlns:a16="http://schemas.microsoft.com/office/drawing/2014/main" id="{B615E494-9B4F-564C-8735-1188ECA0D2B6}"/>
              </a:ext>
            </a:extLst>
          </p:cNvPr>
          <p:cNvSpPr/>
          <p:nvPr userDrawn="1"/>
        </p:nvSpPr>
        <p:spPr>
          <a:xfrm>
            <a:off x="3125153" y="3669716"/>
            <a:ext cx="194976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kern="1200">
                <a:solidFill>
                  <a:schemeClr val="tx2"/>
                </a:solidFill>
                <a:effectLst/>
                <a:latin typeface="Saira Condensed Condensed" pitchFamily="2" charset="77"/>
                <a:ea typeface="+mn-ea"/>
                <a:cs typeface="+mn-cs"/>
              </a:rPr>
              <a:t>02 PREP</a:t>
            </a:r>
          </a:p>
        </p:txBody>
      </p:sp>
      <p:sp>
        <p:nvSpPr>
          <p:cNvPr id="10" name="Tekstvak 9">
            <a:extLst>
              <a:ext uri="{FF2B5EF4-FFF2-40B4-BE49-F238E27FC236}">
                <a16:creationId xmlns:a16="http://schemas.microsoft.com/office/drawing/2014/main" id="{51E536C6-1361-C142-A96C-87973B8902A7}"/>
              </a:ext>
            </a:extLst>
          </p:cNvPr>
          <p:cNvSpPr txBox="1"/>
          <p:nvPr userDrawn="1"/>
        </p:nvSpPr>
        <p:spPr>
          <a:xfrm>
            <a:off x="5555933" y="3938650"/>
            <a:ext cx="1949767" cy="1778692"/>
          </a:xfrm>
          <a:prstGeom prst="rect">
            <a:avLst/>
          </a:prstGeom>
          <a:noFill/>
        </p:spPr>
        <p:txBody>
          <a:bodyPr wrap="square" rtlCol="0">
            <a:spAutoFit/>
          </a:bodyPr>
          <a:lstStyle/>
          <a:p>
            <a:pPr>
              <a:lnSpc>
                <a:spcPts val="1080"/>
              </a:lnSpc>
            </a:pPr>
            <a:r>
              <a:rPr lang="nl-NL" sz="900" b="0" i="0" kern="1200">
                <a:solidFill>
                  <a:schemeClr val="bg1"/>
                </a:solidFill>
                <a:effectLst/>
                <a:latin typeface="Roboto" panose="02000000000000000000" pitchFamily="2" charset="0"/>
                <a:ea typeface="Roboto" panose="02000000000000000000" pitchFamily="2" charset="0"/>
                <a:cs typeface="+mn-cs"/>
              </a:rPr>
              <a:t>Vanaf nu zijn jullie zelfstandig aan de slag. Jullie focus ligt op het veiliger maken van het leven, die van ons op up-to-date houden van jullie operatie. Je hebt een vast contactpersoon voor al je wensen en behoeften. Sowieso voeren we onderhouden aan je drone, hebben we een hulpdienst bij calamiteiten en updaten we het papierwerk. Zo doen we allemaal waar we goed in zijn.</a:t>
            </a:r>
          </a:p>
        </p:txBody>
      </p:sp>
      <p:sp>
        <p:nvSpPr>
          <p:cNvPr id="11" name="Rechthoek 10">
            <a:extLst>
              <a:ext uri="{FF2B5EF4-FFF2-40B4-BE49-F238E27FC236}">
                <a16:creationId xmlns:a16="http://schemas.microsoft.com/office/drawing/2014/main" id="{3C0BB900-E5FE-4049-B89D-EED055A7D68D}"/>
              </a:ext>
            </a:extLst>
          </p:cNvPr>
          <p:cNvSpPr/>
          <p:nvPr userDrawn="1"/>
        </p:nvSpPr>
        <p:spPr>
          <a:xfrm>
            <a:off x="5555933" y="3669716"/>
            <a:ext cx="194976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kern="1200">
                <a:solidFill>
                  <a:schemeClr val="tx2"/>
                </a:solidFill>
                <a:effectLst/>
                <a:latin typeface="Saira Condensed Condensed" pitchFamily="2" charset="77"/>
                <a:ea typeface="+mn-ea"/>
                <a:cs typeface="+mn-cs"/>
              </a:rPr>
              <a:t>03 SAFE</a:t>
            </a:r>
          </a:p>
        </p:txBody>
      </p:sp>
      <p:sp>
        <p:nvSpPr>
          <p:cNvPr id="12" name="Tekstvak 11">
            <a:extLst>
              <a:ext uri="{FF2B5EF4-FFF2-40B4-BE49-F238E27FC236}">
                <a16:creationId xmlns:a16="http://schemas.microsoft.com/office/drawing/2014/main" id="{FFD69FD6-80B4-1244-9BFF-3A0A0599D9A7}"/>
              </a:ext>
            </a:extLst>
          </p:cNvPr>
          <p:cNvSpPr txBox="1"/>
          <p:nvPr userDrawn="1"/>
        </p:nvSpPr>
        <p:spPr>
          <a:xfrm>
            <a:off x="8055293" y="3938650"/>
            <a:ext cx="1530667" cy="1355499"/>
          </a:xfrm>
          <a:prstGeom prst="rect">
            <a:avLst/>
          </a:prstGeom>
          <a:noFill/>
        </p:spPr>
        <p:txBody>
          <a:bodyPr wrap="square" rtlCol="0">
            <a:spAutoFit/>
          </a:bodyPr>
          <a:lstStyle/>
          <a:p>
            <a:pPr>
              <a:lnSpc>
                <a:spcPts val="1080"/>
              </a:lnSpc>
            </a:pPr>
            <a:r>
              <a:rPr lang="nl-NL" sz="900" b="0" i="0" kern="1200">
                <a:solidFill>
                  <a:schemeClr val="bg1"/>
                </a:solidFill>
                <a:effectLst/>
                <a:latin typeface="Roboto" panose="02000000000000000000" pitchFamily="2" charset="0"/>
                <a:ea typeface="Roboto" panose="02000000000000000000" pitchFamily="2" charset="0"/>
                <a:cs typeface="+mn-cs"/>
              </a:rPr>
              <a:t>Deze 3 stappen herhalen we elke drie maanden zodat je aangesloten blijft op de de continu veranderende wet- en regelgeving en technische mogelijkheden. De eerste keer is het een investering, daarna up-to-date blijven.</a:t>
            </a:r>
          </a:p>
        </p:txBody>
      </p:sp>
      <p:sp>
        <p:nvSpPr>
          <p:cNvPr id="13" name="Rechthoek 12">
            <a:extLst>
              <a:ext uri="{FF2B5EF4-FFF2-40B4-BE49-F238E27FC236}">
                <a16:creationId xmlns:a16="http://schemas.microsoft.com/office/drawing/2014/main" id="{107EDADC-6AE9-D549-A20D-DD5130C53083}"/>
              </a:ext>
            </a:extLst>
          </p:cNvPr>
          <p:cNvSpPr/>
          <p:nvPr userDrawn="1"/>
        </p:nvSpPr>
        <p:spPr>
          <a:xfrm>
            <a:off x="8055293" y="3669716"/>
            <a:ext cx="1949767"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i="0" kern="1200">
                <a:solidFill>
                  <a:schemeClr val="tx2"/>
                </a:solidFill>
                <a:effectLst/>
                <a:latin typeface="Saira Condensed Condensed" pitchFamily="2" charset="77"/>
                <a:ea typeface="+mn-ea"/>
                <a:cs typeface="+mn-cs"/>
              </a:rPr>
              <a:t>REPEAT</a:t>
            </a:r>
          </a:p>
        </p:txBody>
      </p:sp>
      <p:sp>
        <p:nvSpPr>
          <p:cNvPr id="14" name="Tekstvak 13">
            <a:extLst>
              <a:ext uri="{FF2B5EF4-FFF2-40B4-BE49-F238E27FC236}">
                <a16:creationId xmlns:a16="http://schemas.microsoft.com/office/drawing/2014/main" id="{6441E66A-22D2-2143-A5A7-6F6806EBA5C8}"/>
              </a:ext>
            </a:extLst>
          </p:cNvPr>
          <p:cNvSpPr txBox="1"/>
          <p:nvPr userDrawn="1"/>
        </p:nvSpPr>
        <p:spPr>
          <a:xfrm>
            <a:off x="595313" y="655262"/>
            <a:ext cx="4472608" cy="523220"/>
          </a:xfrm>
          <a:prstGeom prst="rect">
            <a:avLst/>
          </a:prstGeom>
          <a:noFill/>
        </p:spPr>
        <p:txBody>
          <a:bodyPr wrap="square" rtlCol="0">
            <a:spAutoFit/>
          </a:bodyPr>
          <a:lstStyle/>
          <a:p>
            <a:pPr>
              <a:lnSpc>
                <a:spcPct val="100000"/>
              </a:lnSpc>
            </a:pPr>
            <a:r>
              <a:rPr lang="nl-NL" sz="2800" b="1" i="0">
                <a:solidFill>
                  <a:schemeClr val="bg1"/>
                </a:solidFill>
                <a:latin typeface="Saira Condensed Condensed" pitchFamily="2" charset="77"/>
              </a:rPr>
              <a:t>ONZE WERKWIJZE</a:t>
            </a:r>
          </a:p>
        </p:txBody>
      </p:sp>
      <p:sp>
        <p:nvSpPr>
          <p:cNvPr id="15" name="Tekstvak 14">
            <a:extLst>
              <a:ext uri="{FF2B5EF4-FFF2-40B4-BE49-F238E27FC236}">
                <a16:creationId xmlns:a16="http://schemas.microsoft.com/office/drawing/2014/main" id="{A957301E-98C2-9E44-9B34-009733217FD8}"/>
              </a:ext>
            </a:extLst>
          </p:cNvPr>
          <p:cNvSpPr txBox="1"/>
          <p:nvPr userDrawn="1"/>
        </p:nvSpPr>
        <p:spPr>
          <a:xfrm>
            <a:off x="595313" y="1280160"/>
            <a:ext cx="5157787"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b="0" i="0" kern="1200">
                <a:solidFill>
                  <a:schemeClr val="tx2"/>
                </a:solidFill>
                <a:effectLst/>
                <a:latin typeface="Saira Condensed" pitchFamily="2" charset="77"/>
                <a:ea typeface="+mn-ea"/>
                <a:cs typeface="+mn-cs"/>
              </a:rPr>
              <a:t>Het CPSR-model is onze werkwijze om jullie organisatie operationeel met drones te maken, maar het is tegelijkertijd ook het mantra voor elke dronevlucht. Controleer of je alle benodigde kennis, vaardigheden en licenties hebt. Bereid je drone en plan voor.</a:t>
            </a:r>
          </a:p>
          <a:p>
            <a:endParaRPr lang="nl-NL" sz="1400" b="0" i="0">
              <a:solidFill>
                <a:schemeClr val="tx2"/>
              </a:solidFill>
              <a:latin typeface="Saira Condensed" pitchFamily="2" charset="77"/>
            </a:endParaRPr>
          </a:p>
        </p:txBody>
      </p:sp>
    </p:spTree>
    <p:extLst>
      <p:ext uri="{BB962C8B-B14F-4D97-AF65-F5344CB8AC3E}">
        <p14:creationId xmlns:p14="http://schemas.microsoft.com/office/powerpoint/2010/main" val="3451432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nhoud met bijschrif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B2B2BBA-AF5F-0841-86F4-5CBF71649C0D}"/>
              </a:ext>
            </a:extLst>
          </p:cNvPr>
          <p:cNvSpPr>
            <a:spLocks noGrp="1"/>
          </p:cNvSpPr>
          <p:nvPr>
            <p:ph idx="1"/>
          </p:nvPr>
        </p:nvSpPr>
        <p:spPr>
          <a:xfrm>
            <a:off x="783845" y="2633869"/>
            <a:ext cx="3847789" cy="3670164"/>
          </a:xfrm>
        </p:spPr>
        <p:txBody>
          <a:bodyPr/>
          <a:lstStyle>
            <a:lvl1pPr>
              <a:defRPr sz="813" b="0" i="0">
                <a:latin typeface="Roboto" panose="02000000000000000000" pitchFamily="2" charset="0"/>
                <a:ea typeface="Roboto" panose="02000000000000000000" pitchFamily="2" charset="0"/>
              </a:defRPr>
            </a:lvl1pPr>
            <a:lvl2pPr>
              <a:defRPr sz="813" b="0" i="0">
                <a:latin typeface="Roboto" panose="02000000000000000000" pitchFamily="2" charset="0"/>
                <a:ea typeface="Roboto" panose="02000000000000000000" pitchFamily="2" charset="0"/>
              </a:defRPr>
            </a:lvl2pPr>
            <a:lvl3pPr>
              <a:defRPr sz="813" b="0" i="0">
                <a:latin typeface="Roboto" panose="02000000000000000000" pitchFamily="2" charset="0"/>
                <a:ea typeface="Roboto" panose="02000000000000000000" pitchFamily="2" charset="0"/>
              </a:defRPr>
            </a:lvl3pPr>
            <a:lvl4pPr>
              <a:defRPr sz="813" b="0" i="0">
                <a:latin typeface="Roboto" panose="02000000000000000000" pitchFamily="2" charset="0"/>
                <a:ea typeface="Roboto" panose="02000000000000000000" pitchFamily="2" charset="0"/>
              </a:defRPr>
            </a:lvl4pPr>
            <a:lvl5pPr>
              <a:defRPr sz="813" b="0" i="0">
                <a:latin typeface="Roboto" panose="02000000000000000000" pitchFamily="2" charset="0"/>
                <a:ea typeface="Roboto" panose="02000000000000000000" pitchFamily="2" charset="0"/>
              </a:defRPr>
            </a:lvl5pPr>
            <a:lvl6pPr>
              <a:defRPr sz="1320"/>
            </a:lvl6pPr>
            <a:lvl7pPr>
              <a:defRPr sz="1320"/>
            </a:lvl7pPr>
            <a:lvl8pPr>
              <a:defRPr sz="1320"/>
            </a:lvl8pPr>
            <a:lvl9pPr>
              <a:defRPr sz="132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a:extLst>
              <a:ext uri="{FF2B5EF4-FFF2-40B4-BE49-F238E27FC236}">
                <a16:creationId xmlns:a16="http://schemas.microsoft.com/office/drawing/2014/main" id="{2AD7A191-85F9-AE4C-8341-73763368828C}"/>
              </a:ext>
            </a:extLst>
          </p:cNvPr>
          <p:cNvSpPr>
            <a:spLocks noGrp="1"/>
          </p:cNvSpPr>
          <p:nvPr>
            <p:ph idx="10"/>
          </p:nvPr>
        </p:nvSpPr>
        <p:spPr>
          <a:xfrm>
            <a:off x="5306151" y="2633869"/>
            <a:ext cx="3847789" cy="3670164"/>
          </a:xfrm>
        </p:spPr>
        <p:txBody>
          <a:bodyPr/>
          <a:lstStyle>
            <a:lvl1pPr>
              <a:lnSpc>
                <a:spcPts val="1073"/>
              </a:lnSpc>
              <a:defRPr sz="813" b="0" i="0">
                <a:latin typeface="Roboto" panose="02000000000000000000" pitchFamily="2" charset="0"/>
                <a:ea typeface="Roboto" panose="02000000000000000000" pitchFamily="2" charset="0"/>
              </a:defRPr>
            </a:lvl1pPr>
            <a:lvl2pPr>
              <a:lnSpc>
                <a:spcPts val="1073"/>
              </a:lnSpc>
              <a:defRPr sz="813" b="0" i="0">
                <a:latin typeface="Roboto" panose="02000000000000000000" pitchFamily="2" charset="0"/>
                <a:ea typeface="Roboto" panose="02000000000000000000" pitchFamily="2" charset="0"/>
              </a:defRPr>
            </a:lvl2pPr>
            <a:lvl3pPr>
              <a:lnSpc>
                <a:spcPts val="1073"/>
              </a:lnSpc>
              <a:defRPr sz="813" b="0" i="0">
                <a:latin typeface="Roboto" panose="02000000000000000000" pitchFamily="2" charset="0"/>
                <a:ea typeface="Roboto" panose="02000000000000000000" pitchFamily="2" charset="0"/>
              </a:defRPr>
            </a:lvl3pPr>
            <a:lvl4pPr>
              <a:lnSpc>
                <a:spcPts val="1073"/>
              </a:lnSpc>
              <a:defRPr sz="813" b="0" i="0">
                <a:latin typeface="Roboto" panose="02000000000000000000" pitchFamily="2" charset="0"/>
                <a:ea typeface="Roboto" panose="02000000000000000000" pitchFamily="2" charset="0"/>
              </a:defRPr>
            </a:lvl4pPr>
            <a:lvl5pPr>
              <a:lnSpc>
                <a:spcPts val="1073"/>
              </a:lnSpc>
              <a:defRPr sz="813" b="0" i="0">
                <a:latin typeface="Roboto" panose="02000000000000000000" pitchFamily="2" charset="0"/>
                <a:ea typeface="Roboto" panose="02000000000000000000" pitchFamily="2" charset="0"/>
              </a:defRPr>
            </a:lvl5pPr>
            <a:lvl6pPr>
              <a:defRPr sz="1320"/>
            </a:lvl6pPr>
            <a:lvl7pPr>
              <a:defRPr sz="1320"/>
            </a:lvl7pPr>
            <a:lvl8pPr>
              <a:defRPr sz="1320"/>
            </a:lvl8pPr>
            <a:lvl9pPr>
              <a:defRPr sz="132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ekstvak 8">
            <a:extLst>
              <a:ext uri="{FF2B5EF4-FFF2-40B4-BE49-F238E27FC236}">
                <a16:creationId xmlns:a16="http://schemas.microsoft.com/office/drawing/2014/main" id="{27546330-FF6B-5842-82F8-D2E62D53F604}"/>
              </a:ext>
            </a:extLst>
          </p:cNvPr>
          <p:cNvSpPr txBox="1"/>
          <p:nvPr userDrawn="1"/>
        </p:nvSpPr>
        <p:spPr>
          <a:xfrm>
            <a:off x="742951" y="502410"/>
            <a:ext cx="3253823" cy="392415"/>
          </a:xfrm>
          <a:prstGeom prst="rect">
            <a:avLst/>
          </a:prstGeom>
          <a:noFill/>
        </p:spPr>
        <p:txBody>
          <a:bodyPr wrap="square" rtlCol="0">
            <a:spAutoFit/>
          </a:bodyPr>
          <a:lstStyle/>
          <a:p>
            <a:r>
              <a:rPr lang="nl-NL" sz="1950" b="1" i="0">
                <a:latin typeface="Saira Condensed Condensed" pitchFamily="2" charset="77"/>
              </a:rPr>
              <a:t>INVESTERING</a:t>
            </a:r>
          </a:p>
        </p:txBody>
      </p:sp>
      <p:sp>
        <p:nvSpPr>
          <p:cNvPr id="10" name="Titel 1">
            <a:extLst>
              <a:ext uri="{FF2B5EF4-FFF2-40B4-BE49-F238E27FC236}">
                <a16:creationId xmlns:a16="http://schemas.microsoft.com/office/drawing/2014/main" id="{85CB8E61-13DF-A244-8900-F81D57237C09}"/>
              </a:ext>
            </a:extLst>
          </p:cNvPr>
          <p:cNvSpPr>
            <a:spLocks noGrp="1"/>
          </p:cNvSpPr>
          <p:nvPr>
            <p:ph type="title" hasCustomPrompt="1"/>
          </p:nvPr>
        </p:nvSpPr>
        <p:spPr>
          <a:xfrm>
            <a:off x="783845" y="2172206"/>
            <a:ext cx="3847789" cy="461665"/>
          </a:xfrm>
        </p:spPr>
        <p:txBody>
          <a:bodyPr anchor="t" anchorCtr="0">
            <a:normAutofit/>
          </a:bodyPr>
          <a:lstStyle>
            <a:lvl1pPr algn="ctr">
              <a:defRPr sz="1463" b="1" i="0">
                <a:latin typeface="Saira Condensed Condensed" pitchFamily="2" charset="77"/>
              </a:defRPr>
            </a:lvl1pPr>
          </a:lstStyle>
          <a:p>
            <a:r>
              <a:rPr lang="nl-NL"/>
              <a:t>SAFEFASE</a:t>
            </a:r>
          </a:p>
        </p:txBody>
      </p:sp>
      <p:sp>
        <p:nvSpPr>
          <p:cNvPr id="11" name="Titel 1">
            <a:extLst>
              <a:ext uri="{FF2B5EF4-FFF2-40B4-BE49-F238E27FC236}">
                <a16:creationId xmlns:a16="http://schemas.microsoft.com/office/drawing/2014/main" id="{0D408B53-F9DB-5B4F-8CBC-E10171201DFE}"/>
              </a:ext>
            </a:extLst>
          </p:cNvPr>
          <p:cNvSpPr txBox="1">
            <a:spLocks/>
          </p:cNvSpPr>
          <p:nvPr userDrawn="1"/>
        </p:nvSpPr>
        <p:spPr>
          <a:xfrm>
            <a:off x="5302506" y="2172206"/>
            <a:ext cx="3847789" cy="461665"/>
          </a:xfrm>
          <a:prstGeom prst="rect">
            <a:avLst/>
          </a:prstGeom>
        </p:spPr>
        <p:txBody>
          <a:bodyPr vert="horz" lIns="74295" tIns="37148" rIns="74295" bIns="37148" rtlCol="0" anchor="t" anchorCtr="0">
            <a:normAutofit/>
          </a:bodyPr>
          <a:lstStyle>
            <a:lvl1pPr algn="ctr" defTabSz="742950" rtl="0" eaLnBrk="1" latinLnBrk="0" hangingPunct="1">
              <a:lnSpc>
                <a:spcPct val="90000"/>
              </a:lnSpc>
              <a:spcBef>
                <a:spcPct val="0"/>
              </a:spcBef>
              <a:buNone/>
              <a:defRPr sz="1800" b="1" i="0" kern="1200">
                <a:solidFill>
                  <a:schemeClr val="tx1"/>
                </a:solidFill>
                <a:latin typeface="Saira Condensed Condensed" pitchFamily="2" charset="77"/>
                <a:ea typeface="+mj-ea"/>
                <a:cs typeface="+mj-cs"/>
              </a:defRPr>
            </a:lvl1pPr>
          </a:lstStyle>
          <a:p>
            <a:r>
              <a:rPr lang="nl-NL" sz="1463"/>
              <a:t>REPEAT</a:t>
            </a:r>
          </a:p>
        </p:txBody>
      </p:sp>
      <p:sp>
        <p:nvSpPr>
          <p:cNvPr id="14" name="Tijdelijke aanduiding voor dianummer 5">
            <a:extLst>
              <a:ext uri="{FF2B5EF4-FFF2-40B4-BE49-F238E27FC236}">
                <a16:creationId xmlns:a16="http://schemas.microsoft.com/office/drawing/2014/main" id="{405C0A0D-43CA-C741-BDF2-BB4CD7CFC8D1}"/>
              </a:ext>
            </a:extLst>
          </p:cNvPr>
          <p:cNvSpPr>
            <a:spLocks noGrp="1"/>
          </p:cNvSpPr>
          <p:nvPr>
            <p:ph type="sldNum" sz="quarter" idx="12"/>
          </p:nvPr>
        </p:nvSpPr>
        <p:spPr>
          <a:xfrm>
            <a:off x="18855" y="6468306"/>
            <a:ext cx="467139" cy="365125"/>
          </a:xfrm>
        </p:spPr>
        <p:txBody>
          <a:bodyPr/>
          <a:lstStyle>
            <a:lvl1pPr algn="ctr">
              <a:defRPr b="0" i="0" spc="130" baseline="0">
                <a:solidFill>
                  <a:schemeClr val="tx1"/>
                </a:solidFill>
                <a:latin typeface="Saira Condensed Light" pitchFamily="2" charset="77"/>
              </a:defRPr>
            </a:lvl1pPr>
          </a:lstStyle>
          <a:p>
            <a:fld id="{C290E704-679B-E84E-9886-FBD2CB0145D7}" type="slidenum">
              <a:rPr lang="nl-NL" smtClean="0"/>
              <a:pPr/>
              <a:t>‹nr.›</a:t>
            </a:fld>
            <a:endParaRPr lang="nl-NL"/>
          </a:p>
        </p:txBody>
      </p:sp>
    </p:spTree>
    <p:extLst>
      <p:ext uri="{BB962C8B-B14F-4D97-AF65-F5344CB8AC3E}">
        <p14:creationId xmlns:p14="http://schemas.microsoft.com/office/powerpoint/2010/main" val="650560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angepaste indeling">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C3FC2E54-96A4-6C47-B900-4EC2B2429C2B}"/>
              </a:ext>
            </a:extLst>
          </p:cNvPr>
          <p:cNvSpPr txBox="1"/>
          <p:nvPr userDrawn="1"/>
        </p:nvSpPr>
        <p:spPr>
          <a:xfrm>
            <a:off x="3680461" y="3244335"/>
            <a:ext cx="3680460" cy="317459"/>
          </a:xfrm>
          <a:prstGeom prst="rect">
            <a:avLst/>
          </a:prstGeom>
          <a:noFill/>
        </p:spPr>
        <p:txBody>
          <a:bodyPr wrap="square" rtlCol="0">
            <a:spAutoFit/>
          </a:bodyPr>
          <a:lstStyle/>
          <a:p>
            <a:r>
              <a:rPr lang="nl-NL" sz="1463" b="1" i="0">
                <a:solidFill>
                  <a:schemeClr val="tx2"/>
                </a:solidFill>
                <a:latin typeface="Saira Condensed Condensed" pitchFamily="2" charset="77"/>
              </a:rPr>
              <a:t>VOOR MEER INFORMATIE:</a:t>
            </a:r>
          </a:p>
        </p:txBody>
      </p:sp>
      <p:sp>
        <p:nvSpPr>
          <p:cNvPr id="3" name="Tijdelijke aanduiding voor tekst 2">
            <a:extLst>
              <a:ext uri="{FF2B5EF4-FFF2-40B4-BE49-F238E27FC236}">
                <a16:creationId xmlns:a16="http://schemas.microsoft.com/office/drawing/2014/main" id="{436E8325-D5AA-814E-BBCD-07741E834379}"/>
              </a:ext>
            </a:extLst>
          </p:cNvPr>
          <p:cNvSpPr>
            <a:spLocks noGrp="1"/>
          </p:cNvSpPr>
          <p:nvPr>
            <p:ph type="body" sz="quarter" idx="10" hasCustomPrompt="1"/>
          </p:nvPr>
        </p:nvSpPr>
        <p:spPr>
          <a:xfrm>
            <a:off x="3679825" y="3644174"/>
            <a:ext cx="4241800" cy="927826"/>
          </a:xfrm>
        </p:spPr>
        <p:txBody>
          <a:bodyPr>
            <a:noAutofit/>
          </a:bodyPr>
          <a:lstStyle>
            <a:lvl1pPr marL="0" indent="0">
              <a:buNone/>
              <a:defRPr sz="1138" b="0" i="0">
                <a:solidFill>
                  <a:schemeClr val="bg1"/>
                </a:solidFill>
                <a:latin typeface="Roboto" panose="02000000000000000000" pitchFamily="2" charset="0"/>
                <a:ea typeface="Roboto" panose="02000000000000000000" pitchFamily="2" charset="0"/>
              </a:defRPr>
            </a:lvl1pPr>
            <a:lvl2pPr marL="301823" indent="0">
              <a:buNone/>
              <a:defRPr sz="1138">
                <a:solidFill>
                  <a:schemeClr val="bg1"/>
                </a:solidFill>
              </a:defRPr>
            </a:lvl2pPr>
            <a:lvl3pPr marL="603647" indent="0">
              <a:buNone/>
              <a:defRPr sz="1138">
                <a:solidFill>
                  <a:schemeClr val="bg1"/>
                </a:solidFill>
              </a:defRPr>
            </a:lvl3pPr>
            <a:lvl4pPr marL="905470" indent="0">
              <a:buNone/>
              <a:defRPr sz="1138">
                <a:solidFill>
                  <a:schemeClr val="bg1"/>
                </a:solidFill>
              </a:defRPr>
            </a:lvl4pPr>
            <a:lvl5pPr marL="1207294" indent="0">
              <a:buNone/>
              <a:defRPr sz="1138">
                <a:solidFill>
                  <a:schemeClr val="bg1"/>
                </a:solidFill>
              </a:defRPr>
            </a:lvl5pPr>
          </a:lstStyle>
          <a:p>
            <a:pPr lvl="0"/>
            <a:r>
              <a:rPr lang="nl-NL"/>
              <a:t>Voeg hier contact informatie toe.</a:t>
            </a:r>
          </a:p>
        </p:txBody>
      </p:sp>
    </p:spTree>
    <p:extLst>
      <p:ext uri="{BB962C8B-B14F-4D97-AF65-F5344CB8AC3E}">
        <p14:creationId xmlns:p14="http://schemas.microsoft.com/office/powerpoint/2010/main" val="28234156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Alleen titel">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B357F6BE-E3C3-F442-AB25-AA233CBB8E13}"/>
              </a:ext>
            </a:extLst>
          </p:cNvPr>
          <p:cNvSpPr>
            <a:spLocks noGrp="1"/>
          </p:cNvSpPr>
          <p:nvPr>
            <p:ph type="sldNum" sz="quarter" idx="12"/>
          </p:nvPr>
        </p:nvSpPr>
        <p:spPr>
          <a:xfrm>
            <a:off x="18856" y="6468308"/>
            <a:ext cx="467139" cy="365125"/>
          </a:xfrm>
        </p:spPr>
        <p:txBody>
          <a:bodyPr/>
          <a:lstStyle>
            <a:lvl1pPr algn="ctr">
              <a:defRPr b="0" i="0" spc="106" baseline="0">
                <a:solidFill>
                  <a:schemeClr val="tx1"/>
                </a:solidFill>
                <a:latin typeface="Saira Condensed Light" pitchFamily="2" charset="77"/>
              </a:defRPr>
            </a:lvl1pPr>
          </a:lstStyle>
          <a:p>
            <a:fld id="{C290E704-679B-E84E-9886-FBD2CB0145D7}" type="slidenum">
              <a:rPr lang="nl-NL" smtClean="0"/>
              <a:pPr/>
              <a:t>‹nr.›</a:t>
            </a:fld>
            <a:endParaRPr lang="nl-NL"/>
          </a:p>
        </p:txBody>
      </p:sp>
      <p:sp>
        <p:nvSpPr>
          <p:cNvPr id="7" name="Titel 1">
            <a:extLst>
              <a:ext uri="{FF2B5EF4-FFF2-40B4-BE49-F238E27FC236}">
                <a16:creationId xmlns:a16="http://schemas.microsoft.com/office/drawing/2014/main" id="{8EB95CE4-E30B-804C-B93E-0D0828DCADB8}"/>
              </a:ext>
            </a:extLst>
          </p:cNvPr>
          <p:cNvSpPr>
            <a:spLocks noGrp="1"/>
          </p:cNvSpPr>
          <p:nvPr>
            <p:ph type="title" hasCustomPrompt="1"/>
          </p:nvPr>
        </p:nvSpPr>
        <p:spPr>
          <a:xfrm>
            <a:off x="742952" y="501649"/>
            <a:ext cx="8543925" cy="459822"/>
          </a:xfrm>
        </p:spPr>
        <p:txBody>
          <a:bodyPr anchor="t" anchorCtr="0">
            <a:normAutofit/>
          </a:bodyPr>
          <a:lstStyle>
            <a:lvl1pPr>
              <a:defRPr sz="1584" b="1" i="0">
                <a:latin typeface="Saira Condensed Condensed" pitchFamily="2" charset="77"/>
              </a:defRPr>
            </a:lvl1pPr>
          </a:lstStyle>
          <a:p>
            <a:r>
              <a:rPr lang="nl-NL"/>
              <a:t>KLIK OM STIJL TE BEWERKEN</a:t>
            </a:r>
          </a:p>
        </p:txBody>
      </p:sp>
      <p:sp>
        <p:nvSpPr>
          <p:cNvPr id="8" name="Tijdelijke aanduiding voor inhoud 2">
            <a:extLst>
              <a:ext uri="{FF2B5EF4-FFF2-40B4-BE49-F238E27FC236}">
                <a16:creationId xmlns:a16="http://schemas.microsoft.com/office/drawing/2014/main" id="{8DCE853E-C752-5F40-AA5D-64580F5D3E0F}"/>
              </a:ext>
            </a:extLst>
          </p:cNvPr>
          <p:cNvSpPr>
            <a:spLocks noGrp="1"/>
          </p:cNvSpPr>
          <p:nvPr>
            <p:ph sz="half" idx="1"/>
          </p:nvPr>
        </p:nvSpPr>
        <p:spPr>
          <a:xfrm>
            <a:off x="742950" y="1253331"/>
            <a:ext cx="4210050" cy="5103020"/>
          </a:xfrm>
        </p:spPr>
        <p:txBody>
          <a:bodyPr>
            <a:normAutofit/>
          </a:bodyPr>
          <a:lstStyle>
            <a:lvl1pPr>
              <a:lnSpc>
                <a:spcPts val="872"/>
              </a:lnSpc>
              <a:defRPr sz="726" b="0" i="0">
                <a:latin typeface="Roboto" panose="02000000000000000000" pitchFamily="2" charset="0"/>
                <a:ea typeface="Roboto" panose="02000000000000000000" pitchFamily="2" charset="0"/>
              </a:defRPr>
            </a:lvl1pPr>
            <a:lvl2pPr>
              <a:lnSpc>
                <a:spcPts val="872"/>
              </a:lnSpc>
              <a:defRPr sz="726" b="0" i="0">
                <a:latin typeface="Roboto" panose="02000000000000000000" pitchFamily="2" charset="0"/>
                <a:ea typeface="Roboto" panose="02000000000000000000" pitchFamily="2" charset="0"/>
              </a:defRPr>
            </a:lvl2pPr>
            <a:lvl3pPr>
              <a:lnSpc>
                <a:spcPts val="872"/>
              </a:lnSpc>
              <a:defRPr sz="726" b="0" i="0">
                <a:latin typeface="Roboto" panose="02000000000000000000" pitchFamily="2" charset="0"/>
                <a:ea typeface="Roboto" panose="02000000000000000000" pitchFamily="2" charset="0"/>
              </a:defRPr>
            </a:lvl3pPr>
            <a:lvl4pPr>
              <a:lnSpc>
                <a:spcPts val="872"/>
              </a:lnSpc>
              <a:defRPr sz="726" b="0" i="0">
                <a:latin typeface="Roboto" panose="02000000000000000000" pitchFamily="2" charset="0"/>
                <a:ea typeface="Roboto" panose="02000000000000000000" pitchFamily="2" charset="0"/>
              </a:defRPr>
            </a:lvl4pPr>
            <a:lvl5pPr>
              <a:lnSpc>
                <a:spcPts val="872"/>
              </a:lnSpc>
              <a:defRPr sz="726" b="0" i="0">
                <a:latin typeface="Roboto" panose="02000000000000000000" pitchFamily="2" charset="0"/>
                <a:ea typeface="Roboto" panose="02000000000000000000"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3">
            <a:extLst>
              <a:ext uri="{FF2B5EF4-FFF2-40B4-BE49-F238E27FC236}">
                <a16:creationId xmlns:a16="http://schemas.microsoft.com/office/drawing/2014/main" id="{A2086AAE-A7E4-4742-BD67-E60E779691E7}"/>
              </a:ext>
            </a:extLst>
          </p:cNvPr>
          <p:cNvSpPr>
            <a:spLocks noGrp="1"/>
          </p:cNvSpPr>
          <p:nvPr>
            <p:ph sz="half" idx="2"/>
          </p:nvPr>
        </p:nvSpPr>
        <p:spPr>
          <a:xfrm>
            <a:off x="5076825" y="1253331"/>
            <a:ext cx="4210050" cy="5103020"/>
          </a:xfrm>
        </p:spPr>
        <p:txBody>
          <a:bodyPr>
            <a:normAutofit/>
          </a:bodyPr>
          <a:lstStyle>
            <a:lvl1pPr>
              <a:lnSpc>
                <a:spcPts val="872"/>
              </a:lnSpc>
              <a:defRPr sz="726" b="0" i="0">
                <a:latin typeface="Roboto" panose="02000000000000000000" pitchFamily="2" charset="0"/>
                <a:ea typeface="Roboto" panose="02000000000000000000" pitchFamily="2" charset="0"/>
              </a:defRPr>
            </a:lvl1pPr>
            <a:lvl2pPr>
              <a:lnSpc>
                <a:spcPts val="872"/>
              </a:lnSpc>
              <a:defRPr sz="726" b="0" i="0">
                <a:latin typeface="Roboto" panose="02000000000000000000" pitchFamily="2" charset="0"/>
                <a:ea typeface="Roboto" panose="02000000000000000000" pitchFamily="2" charset="0"/>
              </a:defRPr>
            </a:lvl2pPr>
            <a:lvl3pPr>
              <a:lnSpc>
                <a:spcPts val="872"/>
              </a:lnSpc>
              <a:defRPr sz="726" b="0" i="0">
                <a:latin typeface="Roboto" panose="02000000000000000000" pitchFamily="2" charset="0"/>
                <a:ea typeface="Roboto" panose="02000000000000000000" pitchFamily="2" charset="0"/>
              </a:defRPr>
            </a:lvl3pPr>
            <a:lvl4pPr>
              <a:lnSpc>
                <a:spcPts val="872"/>
              </a:lnSpc>
              <a:defRPr sz="726" b="0" i="0">
                <a:latin typeface="Roboto" panose="02000000000000000000" pitchFamily="2" charset="0"/>
                <a:ea typeface="Roboto" panose="02000000000000000000" pitchFamily="2" charset="0"/>
              </a:defRPr>
            </a:lvl4pPr>
            <a:lvl5pPr>
              <a:lnSpc>
                <a:spcPts val="872"/>
              </a:lnSpc>
              <a:defRPr sz="726" b="0" i="0">
                <a:latin typeface="Roboto" panose="02000000000000000000" pitchFamily="2" charset="0"/>
                <a:ea typeface="Roboto" panose="02000000000000000000"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65213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7D930F-7DE9-0F42-9438-45CADB9E0E86}"/>
              </a:ext>
            </a:extLst>
          </p:cNvPr>
          <p:cNvSpPr>
            <a:spLocks noGrp="1"/>
          </p:cNvSpPr>
          <p:nvPr>
            <p:ph type="ctrTitle"/>
          </p:nvPr>
        </p:nvSpPr>
        <p:spPr>
          <a:xfrm>
            <a:off x="1238250" y="1122363"/>
            <a:ext cx="7429500" cy="2387600"/>
          </a:xfrm>
        </p:spPr>
        <p:txBody>
          <a:bodyPr anchor="b"/>
          <a:lstStyle>
            <a:lvl1pPr algn="ctr">
              <a:defRPr sz="3961"/>
            </a:lvl1pPr>
          </a:lstStyle>
          <a:p>
            <a:r>
              <a:rPr lang="nl-NL"/>
              <a:t>Klik om stijl te bewerken</a:t>
            </a:r>
          </a:p>
        </p:txBody>
      </p:sp>
      <p:sp>
        <p:nvSpPr>
          <p:cNvPr id="3" name="Ondertitel 2">
            <a:extLst>
              <a:ext uri="{FF2B5EF4-FFF2-40B4-BE49-F238E27FC236}">
                <a16:creationId xmlns:a16="http://schemas.microsoft.com/office/drawing/2014/main" id="{B58BCCB8-51EF-5F4C-BE93-504D3BA69414}"/>
              </a:ext>
            </a:extLst>
          </p:cNvPr>
          <p:cNvSpPr>
            <a:spLocks noGrp="1"/>
          </p:cNvSpPr>
          <p:nvPr>
            <p:ph type="subTitle" idx="1"/>
          </p:nvPr>
        </p:nvSpPr>
        <p:spPr>
          <a:xfrm>
            <a:off x="1238250" y="3602038"/>
            <a:ext cx="7429500" cy="1655762"/>
          </a:xfrm>
        </p:spPr>
        <p:txBody>
          <a:bodyPr/>
          <a:lstStyle>
            <a:lvl1pPr marL="0" indent="0" algn="ctr">
              <a:buNone/>
              <a:defRPr sz="1584"/>
            </a:lvl1pPr>
            <a:lvl2pPr marL="301823" indent="0" algn="ctr">
              <a:buNone/>
              <a:defRPr sz="1320"/>
            </a:lvl2pPr>
            <a:lvl3pPr marL="603647" indent="0" algn="ctr">
              <a:buNone/>
              <a:defRPr sz="1189"/>
            </a:lvl3pPr>
            <a:lvl4pPr marL="905470" indent="0" algn="ctr">
              <a:buNone/>
              <a:defRPr sz="1056"/>
            </a:lvl4pPr>
            <a:lvl5pPr marL="1207294" indent="0" algn="ctr">
              <a:buNone/>
              <a:defRPr sz="1056"/>
            </a:lvl5pPr>
            <a:lvl6pPr marL="1509117" indent="0" algn="ctr">
              <a:buNone/>
              <a:defRPr sz="1056"/>
            </a:lvl6pPr>
            <a:lvl7pPr marL="1810941" indent="0" algn="ctr">
              <a:buNone/>
              <a:defRPr sz="1056"/>
            </a:lvl7pPr>
            <a:lvl8pPr marL="2112764" indent="0" algn="ctr">
              <a:buNone/>
              <a:defRPr sz="1056"/>
            </a:lvl8pPr>
            <a:lvl9pPr marL="2414588" indent="0" algn="ctr">
              <a:buNone/>
              <a:defRPr sz="1056"/>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010FB7F-627C-FC4B-8EF5-BFB0A53FC713}"/>
              </a:ext>
            </a:extLst>
          </p:cNvPr>
          <p:cNvSpPr>
            <a:spLocks noGrp="1"/>
          </p:cNvSpPr>
          <p:nvPr>
            <p:ph type="dt" sz="half" idx="10"/>
          </p:nvPr>
        </p:nvSpPr>
        <p:spPr/>
        <p:txBody>
          <a:bodyPr/>
          <a:lstStyle/>
          <a:p>
            <a:fld id="{D80F635C-0A9C-264B-ABD1-9D722AE5760F}" type="datetimeFigureOut">
              <a:rPr lang="nl-NL" smtClean="0"/>
              <a:t>01-10-2025</a:t>
            </a:fld>
            <a:endParaRPr lang="nl-NL"/>
          </a:p>
        </p:txBody>
      </p:sp>
      <p:sp>
        <p:nvSpPr>
          <p:cNvPr id="5" name="Tijdelijke aanduiding voor voettekst 4">
            <a:extLst>
              <a:ext uri="{FF2B5EF4-FFF2-40B4-BE49-F238E27FC236}">
                <a16:creationId xmlns:a16="http://schemas.microsoft.com/office/drawing/2014/main" id="{89E3E56A-485C-FC45-ACDE-38A94439E9D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604A992-2B79-E24C-B389-6226DD5C076F}"/>
              </a:ext>
            </a:extLst>
          </p:cNvPr>
          <p:cNvSpPr>
            <a:spLocks noGrp="1"/>
          </p:cNvSpPr>
          <p:nvPr>
            <p:ph type="sldNum" sz="quarter" idx="12"/>
          </p:nvPr>
        </p:nvSpPr>
        <p:spPr/>
        <p:txBody>
          <a:bodyPr/>
          <a:lstStyle/>
          <a:p>
            <a:fld id="{82E623F1-C846-5A4C-B57A-5B9AE3CA56FA}" type="slidenum">
              <a:rPr lang="nl-NL" smtClean="0"/>
              <a:t>‹nr.›</a:t>
            </a:fld>
            <a:endParaRPr lang="nl-NL"/>
          </a:p>
        </p:txBody>
      </p:sp>
    </p:spTree>
    <p:extLst>
      <p:ext uri="{BB962C8B-B14F-4D97-AF65-F5344CB8AC3E}">
        <p14:creationId xmlns:p14="http://schemas.microsoft.com/office/powerpoint/2010/main" val="2607905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F00CA169-C791-984B-8866-1A29B24027C7}"/>
              </a:ext>
            </a:extLst>
          </p:cNvPr>
          <p:cNvSpPr>
            <a:spLocks noGrp="1"/>
          </p:cNvSpPr>
          <p:nvPr>
            <p:ph type="pic" sz="quarter" idx="13" hasCustomPrompt="1"/>
          </p:nvPr>
        </p:nvSpPr>
        <p:spPr>
          <a:xfrm>
            <a:off x="4480243" y="1127125"/>
            <a:ext cx="4892675" cy="5229226"/>
          </a:xfrm>
          <a:solidFill>
            <a:schemeClr val="bg2"/>
          </a:solidFill>
        </p:spPr>
        <p:txBody>
          <a:bodyPr/>
          <a:lstStyle/>
          <a:p>
            <a:r>
              <a:rPr lang="nl-NL"/>
              <a:t>Plaats foto</a:t>
            </a:r>
          </a:p>
        </p:txBody>
      </p:sp>
      <p:sp>
        <p:nvSpPr>
          <p:cNvPr id="8" name="Tijdelijke aanduiding voor dianummer 5">
            <a:extLst>
              <a:ext uri="{FF2B5EF4-FFF2-40B4-BE49-F238E27FC236}">
                <a16:creationId xmlns:a16="http://schemas.microsoft.com/office/drawing/2014/main" id="{BF5E5482-7594-A649-8123-6136C960AC8B}"/>
              </a:ext>
            </a:extLst>
          </p:cNvPr>
          <p:cNvSpPr>
            <a:spLocks noGrp="1"/>
          </p:cNvSpPr>
          <p:nvPr>
            <p:ph type="sldNum" sz="quarter" idx="12"/>
          </p:nvPr>
        </p:nvSpPr>
        <p:spPr>
          <a:xfrm>
            <a:off x="18854" y="6468304"/>
            <a:ext cx="467139" cy="365125"/>
          </a:xfrm>
        </p:spPr>
        <p:txBody>
          <a:bodyPr/>
          <a:lstStyle>
            <a:lvl1pPr algn="ctr">
              <a:defRPr b="0" i="0" spc="160" baseline="0">
                <a:solidFill>
                  <a:schemeClr val="tx1"/>
                </a:solidFill>
                <a:latin typeface="Saira Condensed Light" pitchFamily="2" charset="77"/>
              </a:defRPr>
            </a:lvl1pPr>
          </a:lstStyle>
          <a:p>
            <a:fld id="{C290E704-679B-E84E-9886-FBD2CB0145D7}" type="slidenum">
              <a:rPr lang="nl-NL" smtClean="0"/>
              <a:pPr/>
              <a:t>‹nr.›</a:t>
            </a:fld>
            <a:endParaRPr lang="nl-NL"/>
          </a:p>
        </p:txBody>
      </p:sp>
      <p:sp>
        <p:nvSpPr>
          <p:cNvPr id="9" name="Titel 1">
            <a:extLst>
              <a:ext uri="{FF2B5EF4-FFF2-40B4-BE49-F238E27FC236}">
                <a16:creationId xmlns:a16="http://schemas.microsoft.com/office/drawing/2014/main" id="{FBBAC34D-455C-B543-AD41-0061F8E8144B}"/>
              </a:ext>
            </a:extLst>
          </p:cNvPr>
          <p:cNvSpPr>
            <a:spLocks noGrp="1"/>
          </p:cNvSpPr>
          <p:nvPr>
            <p:ph type="title" hasCustomPrompt="1"/>
          </p:nvPr>
        </p:nvSpPr>
        <p:spPr>
          <a:xfrm>
            <a:off x="742950" y="501649"/>
            <a:ext cx="8543925" cy="459822"/>
          </a:xfrm>
        </p:spPr>
        <p:txBody>
          <a:bodyPr anchor="t" anchorCtr="0">
            <a:normAutofit/>
          </a:bodyPr>
          <a:lstStyle>
            <a:lvl1pPr>
              <a:defRPr sz="2400" b="1" i="0">
                <a:latin typeface="Saira Condensed Condensed" pitchFamily="2" charset="77"/>
              </a:defRPr>
            </a:lvl1pPr>
          </a:lstStyle>
          <a:p>
            <a:r>
              <a:rPr lang="nl-NL"/>
              <a:t>KLIK OM STIJL TE BEWERKEN</a:t>
            </a:r>
          </a:p>
        </p:txBody>
      </p:sp>
      <p:sp>
        <p:nvSpPr>
          <p:cNvPr id="10" name="Tijdelijke aanduiding voor inhoud 2">
            <a:extLst>
              <a:ext uri="{FF2B5EF4-FFF2-40B4-BE49-F238E27FC236}">
                <a16:creationId xmlns:a16="http://schemas.microsoft.com/office/drawing/2014/main" id="{C9A28BE3-0DA9-434D-9EDD-C8C4DCEF1C38}"/>
              </a:ext>
            </a:extLst>
          </p:cNvPr>
          <p:cNvSpPr>
            <a:spLocks noGrp="1"/>
          </p:cNvSpPr>
          <p:nvPr>
            <p:ph sz="half" idx="1"/>
          </p:nvPr>
        </p:nvSpPr>
        <p:spPr>
          <a:xfrm>
            <a:off x="742950" y="1253331"/>
            <a:ext cx="2853690" cy="5103020"/>
          </a:xfrm>
        </p:spPr>
        <p:txBody>
          <a:bodyPr>
            <a:normAutofit/>
          </a:bodyPr>
          <a:lstStyle>
            <a:lvl1pPr>
              <a:lnSpc>
                <a:spcPts val="1320"/>
              </a:lnSpc>
              <a:defRPr sz="1100" b="0" i="0">
                <a:latin typeface="Roboto" panose="02000000000000000000" pitchFamily="2" charset="0"/>
                <a:ea typeface="Roboto" panose="02000000000000000000" pitchFamily="2" charset="0"/>
              </a:defRPr>
            </a:lvl1pPr>
            <a:lvl2pPr>
              <a:lnSpc>
                <a:spcPts val="1320"/>
              </a:lnSpc>
              <a:defRPr sz="1100" b="0" i="0">
                <a:latin typeface="Roboto" panose="02000000000000000000" pitchFamily="2" charset="0"/>
                <a:ea typeface="Roboto" panose="02000000000000000000" pitchFamily="2" charset="0"/>
              </a:defRPr>
            </a:lvl2pPr>
            <a:lvl3pPr>
              <a:lnSpc>
                <a:spcPts val="1320"/>
              </a:lnSpc>
              <a:defRPr sz="1100" b="0" i="0">
                <a:latin typeface="Roboto" panose="02000000000000000000" pitchFamily="2" charset="0"/>
                <a:ea typeface="Roboto" panose="02000000000000000000" pitchFamily="2" charset="0"/>
              </a:defRPr>
            </a:lvl3pPr>
            <a:lvl4pPr>
              <a:lnSpc>
                <a:spcPts val="1320"/>
              </a:lnSpc>
              <a:defRPr sz="1100" b="0" i="0">
                <a:latin typeface="Roboto" panose="02000000000000000000" pitchFamily="2" charset="0"/>
                <a:ea typeface="Roboto" panose="02000000000000000000" pitchFamily="2" charset="0"/>
              </a:defRPr>
            </a:lvl4pPr>
            <a:lvl5pPr>
              <a:lnSpc>
                <a:spcPts val="1320"/>
              </a:lnSpc>
              <a:defRPr sz="1100" b="0" i="0">
                <a:latin typeface="Roboto" panose="02000000000000000000" pitchFamily="2" charset="0"/>
                <a:ea typeface="Roboto" panose="02000000000000000000"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76320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bjec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E346F4-88C8-DE49-9B38-BB8356F1C938}"/>
              </a:ext>
            </a:extLst>
          </p:cNvPr>
          <p:cNvSpPr>
            <a:spLocks noGrp="1"/>
          </p:cNvSpPr>
          <p:nvPr>
            <p:ph type="title"/>
          </p:nvPr>
        </p:nvSpPr>
        <p:spPr>
          <a:xfrm>
            <a:off x="850003" y="681038"/>
            <a:ext cx="8543925" cy="541476"/>
          </a:xfrm>
        </p:spPr>
        <p:txBody>
          <a:bodyPr anchor="t" anchorCtr="0">
            <a:normAutofit/>
          </a:bodyPr>
          <a:lstStyle>
            <a:lvl1pPr>
              <a:defRPr sz="2800" b="1" i="0">
                <a:latin typeface="Saira Condensed Condensed" pitchFamily="2" charset="77"/>
              </a:defRPr>
            </a:lvl1pPr>
          </a:lstStyle>
          <a:p>
            <a:r>
              <a:rPr lang="nl-NL"/>
              <a:t>Klik om stijl te bewerken</a:t>
            </a:r>
          </a:p>
        </p:txBody>
      </p:sp>
      <p:sp>
        <p:nvSpPr>
          <p:cNvPr id="6" name="Tijdelijke aanduiding voor dianummer 5">
            <a:extLst>
              <a:ext uri="{FF2B5EF4-FFF2-40B4-BE49-F238E27FC236}">
                <a16:creationId xmlns:a16="http://schemas.microsoft.com/office/drawing/2014/main" id="{B4ACAFE6-DD7A-F042-9BFD-EFE672617D13}"/>
              </a:ext>
            </a:extLst>
          </p:cNvPr>
          <p:cNvSpPr>
            <a:spLocks noGrp="1"/>
          </p:cNvSpPr>
          <p:nvPr>
            <p:ph type="sldNum" sz="quarter" idx="12"/>
          </p:nvPr>
        </p:nvSpPr>
        <p:spPr>
          <a:xfrm>
            <a:off x="18854" y="6468304"/>
            <a:ext cx="467139" cy="365125"/>
          </a:xfrm>
        </p:spPr>
        <p:txBody>
          <a:bodyPr/>
          <a:lstStyle>
            <a:lvl1pPr algn="ctr">
              <a:defRPr b="0" i="0" spc="160" baseline="0">
                <a:solidFill>
                  <a:schemeClr val="tx1"/>
                </a:solidFill>
                <a:latin typeface="Saira Condensed Light" pitchFamily="2" charset="77"/>
              </a:defRPr>
            </a:lvl1pPr>
          </a:lstStyle>
          <a:p>
            <a:fld id="{C290E704-679B-E84E-9886-FBD2CB0145D7}" type="slidenum">
              <a:rPr lang="nl-NL" smtClean="0"/>
              <a:pPr/>
              <a:t>‹nr.›</a:t>
            </a:fld>
            <a:endParaRPr lang="nl-NL"/>
          </a:p>
        </p:txBody>
      </p:sp>
      <p:sp>
        <p:nvSpPr>
          <p:cNvPr id="8" name="Titel 1">
            <a:extLst>
              <a:ext uri="{FF2B5EF4-FFF2-40B4-BE49-F238E27FC236}">
                <a16:creationId xmlns:a16="http://schemas.microsoft.com/office/drawing/2014/main" id="{2C911330-C01D-474E-8642-52E73616B288}"/>
              </a:ext>
            </a:extLst>
          </p:cNvPr>
          <p:cNvSpPr txBox="1">
            <a:spLocks/>
          </p:cNvSpPr>
          <p:nvPr userDrawn="1"/>
        </p:nvSpPr>
        <p:spPr>
          <a:xfrm>
            <a:off x="4676569" y="4557299"/>
            <a:ext cx="4815302" cy="372509"/>
          </a:xfrm>
          <a:prstGeom prst="rect">
            <a:avLst/>
          </a:prstGeom>
        </p:spPr>
        <p:txBody>
          <a:bodyPr vert="horz" lIns="91440" tIns="45720" rIns="91440" bIns="45720" rtlCol="0" anchor="t" anchorCtr="0">
            <a:normAutofit/>
          </a:bodyPr>
          <a:lstStyle>
            <a:lvl1pPr algn="l" defTabSz="742950" rtl="0" eaLnBrk="1" latinLnBrk="0" hangingPunct="1">
              <a:lnSpc>
                <a:spcPct val="90000"/>
              </a:lnSpc>
              <a:spcBef>
                <a:spcPct val="0"/>
              </a:spcBef>
              <a:buNone/>
              <a:defRPr sz="2800" b="1" i="0" kern="1200">
                <a:solidFill>
                  <a:schemeClr val="tx1"/>
                </a:solidFill>
                <a:latin typeface="Saira Condensed Condensed" pitchFamily="2" charset="77"/>
                <a:ea typeface="+mj-ea"/>
                <a:cs typeface="+mj-cs"/>
              </a:defRPr>
            </a:lvl1pPr>
          </a:lstStyle>
          <a:p>
            <a:r>
              <a:rPr lang="nl-NL" sz="1800">
                <a:solidFill>
                  <a:schemeClr val="bg1"/>
                </a:solidFill>
              </a:rPr>
              <a:t>PRIMAIRE GEBRUIKERSDOELEN:</a:t>
            </a:r>
          </a:p>
        </p:txBody>
      </p:sp>
      <p:sp>
        <p:nvSpPr>
          <p:cNvPr id="11" name="Tijdelijke aanduiding voor tekst 10">
            <a:extLst>
              <a:ext uri="{FF2B5EF4-FFF2-40B4-BE49-F238E27FC236}">
                <a16:creationId xmlns:a16="http://schemas.microsoft.com/office/drawing/2014/main" id="{ECA4173A-2B53-0E44-915E-8B551F3D5E67}"/>
              </a:ext>
            </a:extLst>
          </p:cNvPr>
          <p:cNvSpPr>
            <a:spLocks noGrp="1"/>
          </p:cNvSpPr>
          <p:nvPr>
            <p:ph type="body" sz="quarter" idx="13" hasCustomPrompt="1"/>
          </p:nvPr>
        </p:nvSpPr>
        <p:spPr>
          <a:xfrm>
            <a:off x="4770438" y="4929188"/>
            <a:ext cx="4552950" cy="1441450"/>
          </a:xfrm>
        </p:spPr>
        <p:txBody>
          <a:bodyPr>
            <a:normAutofit/>
          </a:bodyPr>
          <a:lstStyle>
            <a:lvl1pPr marL="342900" indent="-342900">
              <a:buFont typeface="+mj-lt"/>
              <a:buAutoNum type="arabicPeriod"/>
              <a:defRPr sz="1400" b="0" i="0">
                <a:solidFill>
                  <a:schemeClr val="bg1"/>
                </a:solidFill>
                <a:latin typeface="Roboto" panose="02000000000000000000" pitchFamily="2" charset="0"/>
                <a:ea typeface="Roboto" panose="02000000000000000000" pitchFamily="2" charset="0"/>
              </a:defRPr>
            </a:lvl1pPr>
            <a:lvl2pPr marL="714375" indent="-342900">
              <a:buFont typeface="+mj-lt"/>
              <a:buAutoNum type="arabicPeriod"/>
              <a:defRPr sz="1400" b="0" i="0">
                <a:solidFill>
                  <a:schemeClr val="bg1"/>
                </a:solidFill>
                <a:latin typeface="Roboto" panose="02000000000000000000" pitchFamily="2" charset="0"/>
                <a:ea typeface="Roboto" panose="02000000000000000000" pitchFamily="2" charset="0"/>
              </a:defRPr>
            </a:lvl2pPr>
            <a:lvl3pPr marL="1085850" indent="-342900">
              <a:buFont typeface="+mj-lt"/>
              <a:buAutoNum type="arabicPeriod"/>
              <a:defRPr sz="1400" b="0" i="0">
                <a:solidFill>
                  <a:schemeClr val="bg1"/>
                </a:solidFill>
                <a:latin typeface="Roboto" panose="02000000000000000000" pitchFamily="2" charset="0"/>
                <a:ea typeface="Roboto" panose="02000000000000000000" pitchFamily="2" charset="0"/>
              </a:defRPr>
            </a:lvl3pPr>
            <a:lvl4pPr marL="1457325" indent="-342900">
              <a:buFont typeface="+mj-lt"/>
              <a:buAutoNum type="arabicPeriod"/>
              <a:defRPr sz="1400" b="0" i="0">
                <a:solidFill>
                  <a:schemeClr val="bg1"/>
                </a:solidFill>
                <a:latin typeface="Roboto" panose="02000000000000000000" pitchFamily="2" charset="0"/>
                <a:ea typeface="Roboto" panose="02000000000000000000" pitchFamily="2" charset="0"/>
              </a:defRPr>
            </a:lvl4pPr>
            <a:lvl5pPr marL="1828800" indent="-342900">
              <a:buFont typeface="+mj-lt"/>
              <a:buAutoNum type="arabicPeriod"/>
              <a:defRPr sz="1400" b="0" i="0">
                <a:solidFill>
                  <a:schemeClr val="bg1"/>
                </a:solidFill>
                <a:latin typeface="Roboto" panose="02000000000000000000" pitchFamily="2" charset="0"/>
                <a:ea typeface="Roboto" panose="02000000000000000000" pitchFamily="2" charset="0"/>
              </a:defRPr>
            </a:lvl5pPr>
          </a:lstStyle>
          <a:p>
            <a:pPr lvl="0"/>
            <a:r>
              <a:rPr lang="nl-NL"/>
              <a:t>Doel een..</a:t>
            </a:r>
          </a:p>
        </p:txBody>
      </p:sp>
      <p:sp>
        <p:nvSpPr>
          <p:cNvPr id="13" name="Tijdelijke aanduiding voor inhoud 2">
            <a:extLst>
              <a:ext uri="{FF2B5EF4-FFF2-40B4-BE49-F238E27FC236}">
                <a16:creationId xmlns:a16="http://schemas.microsoft.com/office/drawing/2014/main" id="{BB3E2392-14F7-7041-8052-5667A2DDC5D7}"/>
              </a:ext>
            </a:extLst>
          </p:cNvPr>
          <p:cNvSpPr>
            <a:spLocks noGrp="1"/>
          </p:cNvSpPr>
          <p:nvPr>
            <p:ph sz="half" idx="1" hasCustomPrompt="1"/>
          </p:nvPr>
        </p:nvSpPr>
        <p:spPr>
          <a:xfrm>
            <a:off x="850003" y="1253331"/>
            <a:ext cx="4210050" cy="2752139"/>
          </a:xfrm>
        </p:spPr>
        <p:txBody>
          <a:bodyPr>
            <a:normAutofit/>
          </a:bodyPr>
          <a:lstStyle>
            <a:lvl1pPr marL="0" indent="0">
              <a:lnSpc>
                <a:spcPts val="1320"/>
              </a:lnSpc>
              <a:buNone/>
              <a:defRPr sz="1100" b="0" i="0">
                <a:latin typeface="Roboto" panose="02000000000000000000" pitchFamily="2" charset="0"/>
                <a:ea typeface="Roboto" panose="02000000000000000000" pitchFamily="2" charset="0"/>
              </a:defRPr>
            </a:lvl1pPr>
            <a:lvl2pPr marL="371475" indent="0">
              <a:lnSpc>
                <a:spcPct val="150000"/>
              </a:lnSpc>
              <a:buNone/>
              <a:defRPr sz="1100" b="0" i="0">
                <a:latin typeface="Roboto" panose="02000000000000000000" pitchFamily="2" charset="0"/>
                <a:ea typeface="Roboto" panose="02000000000000000000" pitchFamily="2" charset="0"/>
              </a:defRPr>
            </a:lvl2pPr>
            <a:lvl3pPr marL="742950" indent="0">
              <a:lnSpc>
                <a:spcPct val="150000"/>
              </a:lnSpc>
              <a:buNone/>
              <a:defRPr sz="1100" b="0" i="0">
                <a:latin typeface="Roboto" panose="02000000000000000000" pitchFamily="2" charset="0"/>
                <a:ea typeface="Roboto" panose="02000000000000000000" pitchFamily="2" charset="0"/>
              </a:defRPr>
            </a:lvl3pPr>
            <a:lvl4pPr marL="1114425" indent="0">
              <a:lnSpc>
                <a:spcPct val="150000"/>
              </a:lnSpc>
              <a:buNone/>
              <a:defRPr sz="1100" b="0" i="0">
                <a:latin typeface="Roboto" panose="02000000000000000000" pitchFamily="2" charset="0"/>
                <a:ea typeface="Roboto" panose="02000000000000000000" pitchFamily="2" charset="0"/>
              </a:defRPr>
            </a:lvl4pPr>
            <a:lvl5pPr marL="1485900" indent="0">
              <a:lnSpc>
                <a:spcPct val="150000"/>
              </a:lnSpc>
              <a:buNone/>
              <a:defRPr sz="1100" b="0" i="0">
                <a:latin typeface="Roboto" panose="02000000000000000000" pitchFamily="2" charset="0"/>
                <a:ea typeface="Roboto" panose="02000000000000000000" pitchFamily="2" charset="0"/>
              </a:defRPr>
            </a:lvl5pPr>
          </a:lstStyle>
          <a:p>
            <a:pPr lvl="0"/>
            <a:r>
              <a:rPr lang="nl-NL"/>
              <a:t>Klikken om de tekststijl van het model te bewerken..</a:t>
            </a:r>
          </a:p>
        </p:txBody>
      </p:sp>
      <p:sp>
        <p:nvSpPr>
          <p:cNvPr id="14" name="Tijdelijke aanduiding voor inhoud 3">
            <a:extLst>
              <a:ext uri="{FF2B5EF4-FFF2-40B4-BE49-F238E27FC236}">
                <a16:creationId xmlns:a16="http://schemas.microsoft.com/office/drawing/2014/main" id="{838A8543-AF8A-7A4C-9562-A56D28D80CCA}"/>
              </a:ext>
            </a:extLst>
          </p:cNvPr>
          <p:cNvSpPr>
            <a:spLocks noGrp="1"/>
          </p:cNvSpPr>
          <p:nvPr>
            <p:ph sz="half" idx="2" hasCustomPrompt="1"/>
          </p:nvPr>
        </p:nvSpPr>
        <p:spPr>
          <a:xfrm>
            <a:off x="5183878" y="1253331"/>
            <a:ext cx="4210050" cy="2752139"/>
          </a:xfrm>
        </p:spPr>
        <p:txBody>
          <a:bodyPr>
            <a:normAutofit/>
          </a:bodyPr>
          <a:lstStyle>
            <a:lvl1pPr marL="0" indent="0">
              <a:lnSpc>
                <a:spcPts val="1320"/>
              </a:lnSpc>
              <a:buNone/>
              <a:defRPr sz="1100" b="0" i="0">
                <a:latin typeface="Roboto" panose="02000000000000000000" pitchFamily="2" charset="0"/>
                <a:ea typeface="Roboto" panose="02000000000000000000" pitchFamily="2" charset="0"/>
              </a:defRPr>
            </a:lvl1pPr>
            <a:lvl2pPr marL="371475" indent="0">
              <a:lnSpc>
                <a:spcPct val="150000"/>
              </a:lnSpc>
              <a:buNone/>
              <a:defRPr sz="1100" b="0" i="0">
                <a:latin typeface="Roboto" panose="02000000000000000000" pitchFamily="2" charset="0"/>
                <a:ea typeface="Roboto" panose="02000000000000000000" pitchFamily="2" charset="0"/>
              </a:defRPr>
            </a:lvl2pPr>
            <a:lvl3pPr marL="742950" indent="0">
              <a:lnSpc>
                <a:spcPct val="150000"/>
              </a:lnSpc>
              <a:buNone/>
              <a:defRPr sz="1100" b="0" i="0">
                <a:latin typeface="Roboto" panose="02000000000000000000" pitchFamily="2" charset="0"/>
                <a:ea typeface="Roboto" panose="02000000000000000000" pitchFamily="2" charset="0"/>
              </a:defRPr>
            </a:lvl3pPr>
            <a:lvl4pPr marL="1114425" indent="0">
              <a:lnSpc>
                <a:spcPct val="150000"/>
              </a:lnSpc>
              <a:buNone/>
              <a:defRPr sz="1100" b="0" i="0">
                <a:latin typeface="Roboto" panose="02000000000000000000" pitchFamily="2" charset="0"/>
                <a:ea typeface="Roboto" panose="02000000000000000000" pitchFamily="2" charset="0"/>
              </a:defRPr>
            </a:lvl4pPr>
            <a:lvl5pPr marL="1485900" indent="0">
              <a:lnSpc>
                <a:spcPct val="150000"/>
              </a:lnSpc>
              <a:buNone/>
              <a:defRPr sz="1100" b="0" i="0">
                <a:latin typeface="Roboto" panose="02000000000000000000" pitchFamily="2" charset="0"/>
                <a:ea typeface="Roboto" panose="02000000000000000000" pitchFamily="2" charset="0"/>
              </a:defRPr>
            </a:lvl5pPr>
          </a:lstStyle>
          <a:p>
            <a:pPr lvl="0"/>
            <a:r>
              <a:rPr lang="nl-NL"/>
              <a:t>Klikken om de tekststijl van het model te bewerken..</a:t>
            </a:r>
          </a:p>
        </p:txBody>
      </p:sp>
    </p:spTree>
    <p:extLst>
      <p:ext uri="{BB962C8B-B14F-4D97-AF65-F5344CB8AC3E}">
        <p14:creationId xmlns:p14="http://schemas.microsoft.com/office/powerpoint/2010/main" val="1224601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ekop">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AAB94E15-B037-CE4A-8881-F18CDB672439}"/>
              </a:ext>
            </a:extLst>
          </p:cNvPr>
          <p:cNvSpPr txBox="1"/>
          <p:nvPr userDrawn="1"/>
        </p:nvSpPr>
        <p:spPr>
          <a:xfrm>
            <a:off x="2107096" y="2598003"/>
            <a:ext cx="4472608" cy="830997"/>
          </a:xfrm>
          <a:prstGeom prst="rect">
            <a:avLst/>
          </a:prstGeom>
          <a:noFill/>
        </p:spPr>
        <p:txBody>
          <a:bodyPr wrap="square" rtlCol="0">
            <a:spAutoFit/>
          </a:bodyPr>
          <a:lstStyle/>
          <a:p>
            <a:r>
              <a:rPr lang="nl-NL" sz="4800" b="1" i="0">
                <a:solidFill>
                  <a:schemeClr val="bg1"/>
                </a:solidFill>
                <a:latin typeface="Saira Condensed Condensed" pitchFamily="2" charset="77"/>
              </a:rPr>
              <a:t>ANALYSE</a:t>
            </a:r>
          </a:p>
        </p:txBody>
      </p:sp>
      <p:sp>
        <p:nvSpPr>
          <p:cNvPr id="10" name="Tekstvak 9">
            <a:extLst>
              <a:ext uri="{FF2B5EF4-FFF2-40B4-BE49-F238E27FC236}">
                <a16:creationId xmlns:a16="http://schemas.microsoft.com/office/drawing/2014/main" id="{F65AD7EA-A7B7-D247-BBA0-6E3BF0D65B0D}"/>
              </a:ext>
            </a:extLst>
          </p:cNvPr>
          <p:cNvSpPr txBox="1"/>
          <p:nvPr userDrawn="1"/>
        </p:nvSpPr>
        <p:spPr>
          <a:xfrm>
            <a:off x="2107096" y="3293742"/>
            <a:ext cx="4472608" cy="1331775"/>
          </a:xfrm>
          <a:prstGeom prst="rect">
            <a:avLst/>
          </a:prstGeom>
          <a:noFill/>
        </p:spPr>
        <p:txBody>
          <a:bodyPr wrap="square" rtlCol="0">
            <a:spAutoFit/>
          </a:bodyPr>
          <a:lstStyle/>
          <a:p>
            <a:pPr>
              <a:lnSpc>
                <a:spcPts val="4660"/>
              </a:lnSpc>
            </a:pPr>
            <a:r>
              <a:rPr lang="nl-NL" sz="4800" b="1" i="0">
                <a:solidFill>
                  <a:schemeClr val="tx2"/>
                </a:solidFill>
                <a:latin typeface="Saira Condensed Condensed" pitchFamily="2" charset="77"/>
              </a:rPr>
              <a:t>HOE STAAN WE ERVOOR?</a:t>
            </a:r>
          </a:p>
        </p:txBody>
      </p:sp>
    </p:spTree>
    <p:extLst>
      <p:ext uri="{BB962C8B-B14F-4D97-AF65-F5344CB8AC3E}">
        <p14:creationId xmlns:p14="http://schemas.microsoft.com/office/powerpoint/2010/main" val="3421355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ekop">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1EB47FB-A123-334D-BCF1-E2A19352F82F}"/>
              </a:ext>
            </a:extLst>
          </p:cNvPr>
          <p:cNvSpPr>
            <a:spLocks noGrp="1"/>
          </p:cNvSpPr>
          <p:nvPr>
            <p:ph type="body" sz="quarter" idx="10" hasCustomPrompt="1"/>
          </p:nvPr>
        </p:nvSpPr>
        <p:spPr>
          <a:xfrm>
            <a:off x="2077348" y="2823058"/>
            <a:ext cx="3578017" cy="417099"/>
          </a:xfrm>
        </p:spPr>
        <p:txBody>
          <a:bodyPr/>
          <a:lstStyle>
            <a:lvl1pPr marL="0" indent="0">
              <a:buNone/>
              <a:defRPr b="1" i="0">
                <a:solidFill>
                  <a:schemeClr val="tx2"/>
                </a:solidFill>
                <a:latin typeface="Saira Condensed Condensed" pitchFamily="2" charset="77"/>
              </a:defRPr>
            </a:lvl1pPr>
            <a:lvl2pPr marL="371475" indent="0">
              <a:buNone/>
              <a:defRPr b="1" i="0">
                <a:solidFill>
                  <a:schemeClr val="bg1"/>
                </a:solidFill>
                <a:latin typeface="Saira Condensed Condensed" pitchFamily="2" charset="77"/>
              </a:defRPr>
            </a:lvl2pPr>
            <a:lvl3pPr marL="742950" indent="0">
              <a:buNone/>
              <a:defRPr b="1" i="0">
                <a:solidFill>
                  <a:schemeClr val="bg1"/>
                </a:solidFill>
                <a:latin typeface="Saira Condensed Condensed" pitchFamily="2" charset="77"/>
              </a:defRPr>
            </a:lvl3pPr>
            <a:lvl4pPr marL="1114425" indent="0">
              <a:buNone/>
              <a:defRPr b="1" i="0">
                <a:solidFill>
                  <a:schemeClr val="bg1"/>
                </a:solidFill>
                <a:latin typeface="Saira Condensed Condensed" pitchFamily="2" charset="77"/>
              </a:defRPr>
            </a:lvl4pPr>
            <a:lvl5pPr marL="1485900" indent="0">
              <a:buNone/>
              <a:defRPr b="1" i="0">
                <a:solidFill>
                  <a:schemeClr val="bg1"/>
                </a:solidFill>
                <a:latin typeface="Saira Condensed Condensed" pitchFamily="2" charset="77"/>
              </a:defRPr>
            </a:lvl5pPr>
          </a:lstStyle>
          <a:p>
            <a:pPr lvl="0"/>
            <a:r>
              <a:rPr lang="nl-NL"/>
              <a:t>TYP HIER EEN SUBTITEL</a:t>
            </a:r>
          </a:p>
        </p:txBody>
      </p:sp>
      <p:sp>
        <p:nvSpPr>
          <p:cNvPr id="6" name="Tijdelijke aanduiding voor tekst 2">
            <a:extLst>
              <a:ext uri="{FF2B5EF4-FFF2-40B4-BE49-F238E27FC236}">
                <a16:creationId xmlns:a16="http://schemas.microsoft.com/office/drawing/2014/main" id="{DF403A37-DE89-004B-9B77-2BFB196E9612}"/>
              </a:ext>
            </a:extLst>
          </p:cNvPr>
          <p:cNvSpPr>
            <a:spLocks noGrp="1"/>
          </p:cNvSpPr>
          <p:nvPr>
            <p:ph type="body" sz="quarter" idx="11" hasCustomPrompt="1"/>
          </p:nvPr>
        </p:nvSpPr>
        <p:spPr>
          <a:xfrm>
            <a:off x="2077348" y="3240157"/>
            <a:ext cx="6768478" cy="1629673"/>
          </a:xfrm>
        </p:spPr>
        <p:txBody>
          <a:bodyPr>
            <a:normAutofit/>
          </a:bodyPr>
          <a:lstStyle>
            <a:lvl1pPr marL="0" indent="0">
              <a:lnSpc>
                <a:spcPts val="4660"/>
              </a:lnSpc>
              <a:buNone/>
              <a:defRPr sz="4800" b="1" i="0">
                <a:solidFill>
                  <a:schemeClr val="bg1"/>
                </a:solidFill>
                <a:latin typeface="Saira Condensed Condensed" pitchFamily="2" charset="77"/>
              </a:defRPr>
            </a:lvl1pPr>
            <a:lvl2pPr marL="371475" indent="0">
              <a:buNone/>
              <a:defRPr b="1" i="0">
                <a:solidFill>
                  <a:schemeClr val="bg1"/>
                </a:solidFill>
                <a:latin typeface="Saira Condensed Condensed" pitchFamily="2" charset="77"/>
              </a:defRPr>
            </a:lvl2pPr>
            <a:lvl3pPr marL="742950" indent="0">
              <a:buNone/>
              <a:defRPr b="1" i="0">
                <a:solidFill>
                  <a:schemeClr val="bg1"/>
                </a:solidFill>
                <a:latin typeface="Saira Condensed Condensed" pitchFamily="2" charset="77"/>
              </a:defRPr>
            </a:lvl3pPr>
            <a:lvl4pPr marL="1114425" indent="0">
              <a:buNone/>
              <a:defRPr b="1" i="0">
                <a:solidFill>
                  <a:schemeClr val="bg1"/>
                </a:solidFill>
                <a:latin typeface="Saira Condensed Condensed" pitchFamily="2" charset="77"/>
              </a:defRPr>
            </a:lvl4pPr>
            <a:lvl5pPr marL="1485900" indent="0">
              <a:buNone/>
              <a:defRPr b="1" i="0">
                <a:solidFill>
                  <a:schemeClr val="bg1"/>
                </a:solidFill>
                <a:latin typeface="Saira Condensed Condensed" pitchFamily="2" charset="77"/>
              </a:defRPr>
            </a:lvl5pPr>
          </a:lstStyle>
          <a:p>
            <a:pPr lvl="0"/>
            <a:r>
              <a:rPr lang="nl-NL"/>
              <a:t>TYP HIER EEN ZIN/DOEL/QUOTE</a:t>
            </a:r>
          </a:p>
        </p:txBody>
      </p:sp>
    </p:spTree>
    <p:extLst>
      <p:ext uri="{BB962C8B-B14F-4D97-AF65-F5344CB8AC3E}">
        <p14:creationId xmlns:p14="http://schemas.microsoft.com/office/powerpoint/2010/main" val="2745553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Inhoud van twe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8A980-4098-0B46-A919-AE37EA94C814}"/>
              </a:ext>
            </a:extLst>
          </p:cNvPr>
          <p:cNvSpPr>
            <a:spLocks noGrp="1"/>
          </p:cNvSpPr>
          <p:nvPr>
            <p:ph type="title" hasCustomPrompt="1"/>
          </p:nvPr>
        </p:nvSpPr>
        <p:spPr>
          <a:xfrm>
            <a:off x="742950" y="501649"/>
            <a:ext cx="8543925" cy="459822"/>
          </a:xfrm>
        </p:spPr>
        <p:txBody>
          <a:bodyPr anchor="t" anchorCtr="0">
            <a:normAutofit/>
          </a:bodyPr>
          <a:lstStyle>
            <a:lvl1pPr>
              <a:defRPr sz="2400" b="1" i="0">
                <a:latin typeface="Saira Condensed Condensed" pitchFamily="2" charset="77"/>
              </a:defRPr>
            </a:lvl1pPr>
          </a:lstStyle>
          <a:p>
            <a:r>
              <a:rPr lang="nl-NL"/>
              <a:t>KLIK OM STIJL TE BEWERKEN</a:t>
            </a:r>
          </a:p>
        </p:txBody>
      </p:sp>
      <p:sp>
        <p:nvSpPr>
          <p:cNvPr id="3" name="Tijdelijke aanduiding voor inhoud 2">
            <a:extLst>
              <a:ext uri="{FF2B5EF4-FFF2-40B4-BE49-F238E27FC236}">
                <a16:creationId xmlns:a16="http://schemas.microsoft.com/office/drawing/2014/main" id="{1BDDE504-F201-4047-90D1-2489D17C09B3}"/>
              </a:ext>
            </a:extLst>
          </p:cNvPr>
          <p:cNvSpPr>
            <a:spLocks noGrp="1"/>
          </p:cNvSpPr>
          <p:nvPr>
            <p:ph sz="half" idx="1"/>
          </p:nvPr>
        </p:nvSpPr>
        <p:spPr>
          <a:xfrm>
            <a:off x="742950" y="1253331"/>
            <a:ext cx="4210050" cy="5103020"/>
          </a:xfrm>
        </p:spPr>
        <p:txBody>
          <a:bodyPr>
            <a:normAutofit/>
          </a:bodyPr>
          <a:lstStyle>
            <a:lvl1pPr>
              <a:lnSpc>
                <a:spcPts val="1320"/>
              </a:lnSpc>
              <a:defRPr sz="1100" b="0" i="0">
                <a:latin typeface="Roboto" panose="02000000000000000000" pitchFamily="2" charset="0"/>
                <a:ea typeface="Roboto" panose="02000000000000000000" pitchFamily="2" charset="0"/>
              </a:defRPr>
            </a:lvl1pPr>
            <a:lvl2pPr>
              <a:lnSpc>
                <a:spcPts val="1320"/>
              </a:lnSpc>
              <a:defRPr sz="1100" b="0" i="0">
                <a:latin typeface="Roboto" panose="02000000000000000000" pitchFamily="2" charset="0"/>
                <a:ea typeface="Roboto" panose="02000000000000000000" pitchFamily="2" charset="0"/>
              </a:defRPr>
            </a:lvl2pPr>
            <a:lvl3pPr>
              <a:lnSpc>
                <a:spcPts val="1320"/>
              </a:lnSpc>
              <a:defRPr sz="1100" b="0" i="0">
                <a:latin typeface="Roboto" panose="02000000000000000000" pitchFamily="2" charset="0"/>
                <a:ea typeface="Roboto" panose="02000000000000000000" pitchFamily="2" charset="0"/>
              </a:defRPr>
            </a:lvl3pPr>
            <a:lvl4pPr>
              <a:lnSpc>
                <a:spcPts val="1320"/>
              </a:lnSpc>
              <a:defRPr sz="1100" b="0" i="0">
                <a:latin typeface="Roboto" panose="02000000000000000000" pitchFamily="2" charset="0"/>
                <a:ea typeface="Roboto" panose="02000000000000000000" pitchFamily="2" charset="0"/>
              </a:defRPr>
            </a:lvl4pPr>
            <a:lvl5pPr>
              <a:lnSpc>
                <a:spcPts val="1320"/>
              </a:lnSpc>
              <a:defRPr sz="1100" b="0" i="0">
                <a:latin typeface="Roboto" panose="02000000000000000000" pitchFamily="2" charset="0"/>
                <a:ea typeface="Roboto" panose="02000000000000000000"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643D615-AFE5-4541-8D79-631B1C9C7A59}"/>
              </a:ext>
            </a:extLst>
          </p:cNvPr>
          <p:cNvSpPr>
            <a:spLocks noGrp="1"/>
          </p:cNvSpPr>
          <p:nvPr>
            <p:ph sz="half" idx="2"/>
          </p:nvPr>
        </p:nvSpPr>
        <p:spPr>
          <a:xfrm>
            <a:off x="5076825" y="1253331"/>
            <a:ext cx="4210050" cy="5103020"/>
          </a:xfrm>
        </p:spPr>
        <p:txBody>
          <a:bodyPr>
            <a:normAutofit/>
          </a:bodyPr>
          <a:lstStyle>
            <a:lvl1pPr>
              <a:lnSpc>
                <a:spcPts val="1320"/>
              </a:lnSpc>
              <a:defRPr sz="1100" b="0" i="0">
                <a:latin typeface="Roboto" panose="02000000000000000000" pitchFamily="2" charset="0"/>
                <a:ea typeface="Roboto" panose="02000000000000000000" pitchFamily="2" charset="0"/>
              </a:defRPr>
            </a:lvl1pPr>
            <a:lvl2pPr>
              <a:lnSpc>
                <a:spcPts val="1320"/>
              </a:lnSpc>
              <a:defRPr sz="1100" b="0" i="0">
                <a:latin typeface="Roboto" panose="02000000000000000000" pitchFamily="2" charset="0"/>
                <a:ea typeface="Roboto" panose="02000000000000000000" pitchFamily="2" charset="0"/>
              </a:defRPr>
            </a:lvl2pPr>
            <a:lvl3pPr>
              <a:lnSpc>
                <a:spcPts val="1320"/>
              </a:lnSpc>
              <a:defRPr sz="1100" b="0" i="0">
                <a:latin typeface="Roboto" panose="02000000000000000000" pitchFamily="2" charset="0"/>
                <a:ea typeface="Roboto" panose="02000000000000000000" pitchFamily="2" charset="0"/>
              </a:defRPr>
            </a:lvl3pPr>
            <a:lvl4pPr>
              <a:lnSpc>
                <a:spcPts val="1320"/>
              </a:lnSpc>
              <a:defRPr sz="1100" b="0" i="0">
                <a:latin typeface="Roboto" panose="02000000000000000000" pitchFamily="2" charset="0"/>
                <a:ea typeface="Roboto" panose="02000000000000000000" pitchFamily="2" charset="0"/>
              </a:defRPr>
            </a:lvl4pPr>
            <a:lvl5pPr>
              <a:lnSpc>
                <a:spcPts val="1320"/>
              </a:lnSpc>
              <a:defRPr sz="1100" b="0" i="0">
                <a:latin typeface="Roboto" panose="02000000000000000000" pitchFamily="2" charset="0"/>
                <a:ea typeface="Roboto" panose="02000000000000000000" pitchFamily="2"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ianummer 5">
            <a:extLst>
              <a:ext uri="{FF2B5EF4-FFF2-40B4-BE49-F238E27FC236}">
                <a16:creationId xmlns:a16="http://schemas.microsoft.com/office/drawing/2014/main" id="{A8849097-9DBF-E147-A9FA-8CCC77F771FE}"/>
              </a:ext>
            </a:extLst>
          </p:cNvPr>
          <p:cNvSpPr>
            <a:spLocks noGrp="1"/>
          </p:cNvSpPr>
          <p:nvPr>
            <p:ph type="sldNum" sz="quarter" idx="12"/>
          </p:nvPr>
        </p:nvSpPr>
        <p:spPr>
          <a:xfrm>
            <a:off x="18854" y="6468304"/>
            <a:ext cx="467139" cy="365125"/>
          </a:xfrm>
        </p:spPr>
        <p:txBody>
          <a:bodyPr/>
          <a:lstStyle>
            <a:lvl1pPr algn="ctr">
              <a:defRPr b="0" i="0" spc="160" baseline="0">
                <a:solidFill>
                  <a:schemeClr val="tx1"/>
                </a:solidFill>
                <a:latin typeface="Saira Condensed Light" pitchFamily="2" charset="77"/>
              </a:defRPr>
            </a:lvl1pPr>
          </a:lstStyle>
          <a:p>
            <a:fld id="{C290E704-679B-E84E-9886-FBD2CB0145D7}" type="slidenum">
              <a:rPr lang="nl-NL" smtClean="0"/>
              <a:pPr/>
              <a:t>‹nr.›</a:t>
            </a:fld>
            <a:endParaRPr lang="nl-NL"/>
          </a:p>
        </p:txBody>
      </p:sp>
    </p:spTree>
    <p:extLst>
      <p:ext uri="{BB962C8B-B14F-4D97-AF65-F5344CB8AC3E}">
        <p14:creationId xmlns:p14="http://schemas.microsoft.com/office/powerpoint/2010/main" val="332735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elijking">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37D639C2-3548-ED46-8670-62303CE6B9DA}"/>
              </a:ext>
            </a:extLst>
          </p:cNvPr>
          <p:cNvSpPr txBox="1"/>
          <p:nvPr userDrawn="1"/>
        </p:nvSpPr>
        <p:spPr>
          <a:xfrm>
            <a:off x="2107096" y="2598003"/>
            <a:ext cx="4472608" cy="830997"/>
          </a:xfrm>
          <a:prstGeom prst="rect">
            <a:avLst/>
          </a:prstGeom>
          <a:noFill/>
        </p:spPr>
        <p:txBody>
          <a:bodyPr wrap="square" rtlCol="0">
            <a:spAutoFit/>
          </a:bodyPr>
          <a:lstStyle/>
          <a:p>
            <a:r>
              <a:rPr lang="nl-NL" sz="4800" b="1" i="0">
                <a:solidFill>
                  <a:schemeClr val="bg1"/>
                </a:solidFill>
                <a:latin typeface="Saira Condensed Condensed" pitchFamily="2" charset="77"/>
              </a:rPr>
              <a:t>ADVIES</a:t>
            </a:r>
          </a:p>
        </p:txBody>
      </p:sp>
      <p:sp>
        <p:nvSpPr>
          <p:cNvPr id="13" name="Tekstvak 12">
            <a:extLst>
              <a:ext uri="{FF2B5EF4-FFF2-40B4-BE49-F238E27FC236}">
                <a16:creationId xmlns:a16="http://schemas.microsoft.com/office/drawing/2014/main" id="{5BBE0EFC-E324-D140-8E16-1317DE972217}"/>
              </a:ext>
            </a:extLst>
          </p:cNvPr>
          <p:cNvSpPr txBox="1"/>
          <p:nvPr userDrawn="1"/>
        </p:nvSpPr>
        <p:spPr>
          <a:xfrm>
            <a:off x="2107096" y="3293742"/>
            <a:ext cx="4472608" cy="1331775"/>
          </a:xfrm>
          <a:prstGeom prst="rect">
            <a:avLst/>
          </a:prstGeom>
          <a:noFill/>
        </p:spPr>
        <p:txBody>
          <a:bodyPr wrap="square" rtlCol="0">
            <a:spAutoFit/>
          </a:bodyPr>
          <a:lstStyle/>
          <a:p>
            <a:pPr>
              <a:lnSpc>
                <a:spcPts val="4660"/>
              </a:lnSpc>
            </a:pPr>
            <a:r>
              <a:rPr lang="nl-NL" sz="4800" b="1" i="0">
                <a:solidFill>
                  <a:schemeClr val="tx1"/>
                </a:solidFill>
                <a:latin typeface="Saira Condensed Condensed" pitchFamily="2" charset="77"/>
              </a:rPr>
              <a:t>HOE PAKKEN WE HET AAN?</a:t>
            </a:r>
          </a:p>
        </p:txBody>
      </p:sp>
    </p:spTree>
    <p:extLst>
      <p:ext uri="{BB962C8B-B14F-4D97-AF65-F5344CB8AC3E}">
        <p14:creationId xmlns:p14="http://schemas.microsoft.com/office/powerpoint/2010/main" val="354660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CEC5539-AD85-AC4B-8AB2-E47F4981032C}"/>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EDB2980-B3A2-A14D-8D02-0361931E734A}"/>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06A94-50D9-FC45-9757-3E21D4CBCD85}"/>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endParaRPr lang="nl-NL"/>
          </a:p>
        </p:txBody>
      </p:sp>
      <p:sp>
        <p:nvSpPr>
          <p:cNvPr id="5" name="Tijdelijke aanduiding voor voettekst 4">
            <a:extLst>
              <a:ext uri="{FF2B5EF4-FFF2-40B4-BE49-F238E27FC236}">
                <a16:creationId xmlns:a16="http://schemas.microsoft.com/office/drawing/2014/main" id="{8F1001BA-2F83-FB4B-8BA9-F0E7FEA25FF8}"/>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A1CB94C-3E5A-4A4F-A391-189F3BF88E42}"/>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C290E704-679B-E84E-9886-FBD2CB0145D7}" type="slidenum">
              <a:rPr lang="nl-NL" smtClean="0"/>
              <a:t>‹nr.›</a:t>
            </a:fld>
            <a:endParaRPr lang="nl-NL"/>
          </a:p>
        </p:txBody>
      </p:sp>
    </p:spTree>
    <p:extLst>
      <p:ext uri="{BB962C8B-B14F-4D97-AF65-F5344CB8AC3E}">
        <p14:creationId xmlns:p14="http://schemas.microsoft.com/office/powerpoint/2010/main" val="748199471"/>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0" r:id="rId3"/>
    <p:sldLayoutId id="2147483671" r:id="rId4"/>
    <p:sldLayoutId id="2147483650" r:id="rId5"/>
    <p:sldLayoutId id="2147483651" r:id="rId6"/>
    <p:sldLayoutId id="2147483674" r:id="rId7"/>
    <p:sldLayoutId id="2147483652" r:id="rId8"/>
    <p:sldLayoutId id="2147483653" r:id="rId9"/>
    <p:sldLayoutId id="2147483654" r:id="rId10"/>
    <p:sldLayoutId id="2147483655" r:id="rId11"/>
    <p:sldLayoutId id="2147483656" r:id="rId12"/>
    <p:sldLayoutId id="2147483673" r:id="rId13"/>
    <p:sldLayoutId id="2147483672" r:id="rId14"/>
    <p:sldLayoutId id="2147483675" r:id="rId15"/>
    <p:sldLayoutId id="2147483677" r:id="rId16"/>
    <p:sldLayoutId id="2147483696" r:id="rId17"/>
  </p:sldLayoutIdLst>
  <p:hf hdr="0" ftr="0" dt="0"/>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nl-NL"/>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CEC5539-AD85-AC4B-8AB2-E47F4981032C}"/>
              </a:ext>
            </a:extLst>
          </p:cNvPr>
          <p:cNvSpPr>
            <a:spLocks noGrp="1"/>
          </p:cNvSpPr>
          <p:nvPr>
            <p:ph type="title"/>
          </p:nvPr>
        </p:nvSpPr>
        <p:spPr>
          <a:xfrm>
            <a:off x="681038" y="365128"/>
            <a:ext cx="8543925"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EDB2980-B3A2-A14D-8D02-0361931E734A}"/>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06A94-50D9-FC45-9757-3E21D4CBCD85}"/>
              </a:ext>
            </a:extLst>
          </p:cNvPr>
          <p:cNvSpPr>
            <a:spLocks noGrp="1"/>
          </p:cNvSpPr>
          <p:nvPr>
            <p:ph type="dt" sz="half" idx="2"/>
          </p:nvPr>
        </p:nvSpPr>
        <p:spPr>
          <a:xfrm>
            <a:off x="681038" y="6356353"/>
            <a:ext cx="2228850" cy="365125"/>
          </a:xfrm>
          <a:prstGeom prst="rect">
            <a:avLst/>
          </a:prstGeom>
        </p:spPr>
        <p:txBody>
          <a:bodyPr vert="horz" lIns="91440" tIns="45720" rIns="91440" bIns="45720" rtlCol="0" anchor="ctr"/>
          <a:lstStyle>
            <a:lvl1pPr algn="l">
              <a:defRPr sz="792">
                <a:solidFill>
                  <a:schemeClr val="tx1">
                    <a:tint val="75000"/>
                  </a:schemeClr>
                </a:solidFill>
              </a:defRPr>
            </a:lvl1pPr>
          </a:lstStyle>
          <a:p>
            <a:endParaRPr lang="nl-NL"/>
          </a:p>
        </p:txBody>
      </p:sp>
      <p:sp>
        <p:nvSpPr>
          <p:cNvPr id="5" name="Tijdelijke aanduiding voor voettekst 4">
            <a:extLst>
              <a:ext uri="{FF2B5EF4-FFF2-40B4-BE49-F238E27FC236}">
                <a16:creationId xmlns:a16="http://schemas.microsoft.com/office/drawing/2014/main" id="{8F1001BA-2F83-FB4B-8BA9-F0E7FEA25FF8}"/>
              </a:ext>
            </a:extLst>
          </p:cNvPr>
          <p:cNvSpPr>
            <a:spLocks noGrp="1"/>
          </p:cNvSpPr>
          <p:nvPr>
            <p:ph type="ftr" sz="quarter" idx="3"/>
          </p:nvPr>
        </p:nvSpPr>
        <p:spPr>
          <a:xfrm>
            <a:off x="3281363" y="6356353"/>
            <a:ext cx="3343275" cy="365125"/>
          </a:xfrm>
          <a:prstGeom prst="rect">
            <a:avLst/>
          </a:prstGeom>
        </p:spPr>
        <p:txBody>
          <a:bodyPr vert="horz" lIns="91440" tIns="45720" rIns="91440" bIns="45720" rtlCol="0" anchor="ctr"/>
          <a:lstStyle>
            <a:lvl1pPr algn="ctr">
              <a:defRPr sz="792">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A1CB94C-3E5A-4A4F-A391-189F3BF88E42}"/>
              </a:ext>
            </a:extLst>
          </p:cNvPr>
          <p:cNvSpPr>
            <a:spLocks noGrp="1"/>
          </p:cNvSpPr>
          <p:nvPr>
            <p:ph type="sldNum" sz="quarter" idx="4"/>
          </p:nvPr>
        </p:nvSpPr>
        <p:spPr>
          <a:xfrm>
            <a:off x="6996113" y="6356353"/>
            <a:ext cx="2228850" cy="365125"/>
          </a:xfrm>
          <a:prstGeom prst="rect">
            <a:avLst/>
          </a:prstGeom>
        </p:spPr>
        <p:txBody>
          <a:bodyPr vert="horz" lIns="91440" tIns="45720" rIns="91440" bIns="45720" rtlCol="0" anchor="ctr"/>
          <a:lstStyle>
            <a:lvl1pPr algn="r">
              <a:defRPr sz="792">
                <a:solidFill>
                  <a:schemeClr val="tx1">
                    <a:tint val="75000"/>
                  </a:schemeClr>
                </a:solidFill>
              </a:defRPr>
            </a:lvl1pPr>
          </a:lstStyle>
          <a:p>
            <a:fld id="{C290E704-679B-E84E-9886-FBD2CB0145D7}" type="slidenum">
              <a:rPr lang="nl-NL" smtClean="0"/>
              <a:t>‹nr.›</a:t>
            </a:fld>
            <a:endParaRPr lang="nl-NL"/>
          </a:p>
        </p:txBody>
      </p:sp>
    </p:spTree>
    <p:extLst>
      <p:ext uri="{BB962C8B-B14F-4D97-AF65-F5344CB8AC3E}">
        <p14:creationId xmlns:p14="http://schemas.microsoft.com/office/powerpoint/2010/main" val="285970386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hf hdr="0" ftr="0" dt="0"/>
  <p:txStyles>
    <p:titleStyle>
      <a:lvl1pPr algn="l" defTabSz="603647" rtl="0" eaLnBrk="1" latinLnBrk="0" hangingPunct="1">
        <a:lnSpc>
          <a:spcPct val="90000"/>
        </a:lnSpc>
        <a:spcBef>
          <a:spcPct val="0"/>
        </a:spcBef>
        <a:buNone/>
        <a:defRPr sz="2905" kern="1200">
          <a:solidFill>
            <a:schemeClr val="tx1"/>
          </a:solidFill>
          <a:latin typeface="+mj-lt"/>
          <a:ea typeface="+mj-ea"/>
          <a:cs typeface="+mj-cs"/>
        </a:defRPr>
      </a:lvl1pPr>
    </p:titleStyle>
    <p:bodyStyle>
      <a:lvl1pPr marL="150912" indent="-150912" algn="l" defTabSz="603647" rtl="0" eaLnBrk="1" latinLnBrk="0" hangingPunct="1">
        <a:lnSpc>
          <a:spcPct val="90000"/>
        </a:lnSpc>
        <a:spcBef>
          <a:spcPts val="661"/>
        </a:spcBef>
        <a:buFont typeface="Arial" panose="020B0604020202020204" pitchFamily="34" charset="0"/>
        <a:buChar char="•"/>
        <a:defRPr sz="1848" kern="1200">
          <a:solidFill>
            <a:schemeClr val="tx1"/>
          </a:solidFill>
          <a:latin typeface="+mn-lt"/>
          <a:ea typeface="+mn-ea"/>
          <a:cs typeface="+mn-cs"/>
        </a:defRPr>
      </a:lvl1pPr>
      <a:lvl2pPr marL="452736" indent="-150912" algn="l" defTabSz="603647" rtl="0" eaLnBrk="1" latinLnBrk="0" hangingPunct="1">
        <a:lnSpc>
          <a:spcPct val="90000"/>
        </a:lnSpc>
        <a:spcBef>
          <a:spcPts val="330"/>
        </a:spcBef>
        <a:buFont typeface="Arial" panose="020B0604020202020204" pitchFamily="34" charset="0"/>
        <a:buChar char="•"/>
        <a:defRPr sz="1584" kern="1200">
          <a:solidFill>
            <a:schemeClr val="tx1"/>
          </a:solidFill>
          <a:latin typeface="+mn-lt"/>
          <a:ea typeface="+mn-ea"/>
          <a:cs typeface="+mn-cs"/>
        </a:defRPr>
      </a:lvl2pPr>
      <a:lvl3pPr marL="754559" indent="-150912" algn="l" defTabSz="603647" rtl="0" eaLnBrk="1" latinLnBrk="0" hangingPunct="1">
        <a:lnSpc>
          <a:spcPct val="90000"/>
        </a:lnSpc>
        <a:spcBef>
          <a:spcPts val="330"/>
        </a:spcBef>
        <a:buFont typeface="Arial" panose="020B0604020202020204" pitchFamily="34" charset="0"/>
        <a:buChar char="•"/>
        <a:defRPr sz="1320" kern="1200">
          <a:solidFill>
            <a:schemeClr val="tx1"/>
          </a:solidFill>
          <a:latin typeface="+mn-lt"/>
          <a:ea typeface="+mn-ea"/>
          <a:cs typeface="+mn-cs"/>
        </a:defRPr>
      </a:lvl3pPr>
      <a:lvl4pPr marL="1056382" indent="-150912" algn="l" defTabSz="60364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4pPr>
      <a:lvl5pPr marL="1358206" indent="-150912" algn="l" defTabSz="60364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5pPr>
      <a:lvl6pPr marL="1660029" indent="-150912" algn="l" defTabSz="60364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6pPr>
      <a:lvl7pPr marL="1961853" indent="-150912" algn="l" defTabSz="60364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7pPr>
      <a:lvl8pPr marL="2263676" indent="-150912" algn="l" defTabSz="60364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8pPr>
      <a:lvl9pPr marL="2565500" indent="-150912" algn="l" defTabSz="603647" rtl="0" eaLnBrk="1" latinLnBrk="0" hangingPunct="1">
        <a:lnSpc>
          <a:spcPct val="90000"/>
        </a:lnSpc>
        <a:spcBef>
          <a:spcPts val="330"/>
        </a:spcBef>
        <a:buFont typeface="Arial" panose="020B0604020202020204" pitchFamily="34" charset="0"/>
        <a:buChar char="•"/>
        <a:defRPr sz="1189" kern="1200">
          <a:solidFill>
            <a:schemeClr val="tx1"/>
          </a:solidFill>
          <a:latin typeface="+mn-lt"/>
          <a:ea typeface="+mn-ea"/>
          <a:cs typeface="+mn-cs"/>
        </a:defRPr>
      </a:lvl9pPr>
    </p:bodyStyle>
    <p:otherStyle>
      <a:defPPr>
        <a:defRPr lang="nl-NL"/>
      </a:defPPr>
      <a:lvl1pPr marL="0" algn="l" defTabSz="603647" rtl="0" eaLnBrk="1" latinLnBrk="0" hangingPunct="1">
        <a:defRPr sz="1189" kern="1200">
          <a:solidFill>
            <a:schemeClr val="tx1"/>
          </a:solidFill>
          <a:latin typeface="+mn-lt"/>
          <a:ea typeface="+mn-ea"/>
          <a:cs typeface="+mn-cs"/>
        </a:defRPr>
      </a:lvl1pPr>
      <a:lvl2pPr marL="301823" algn="l" defTabSz="603647" rtl="0" eaLnBrk="1" latinLnBrk="0" hangingPunct="1">
        <a:defRPr sz="1189" kern="1200">
          <a:solidFill>
            <a:schemeClr val="tx1"/>
          </a:solidFill>
          <a:latin typeface="+mn-lt"/>
          <a:ea typeface="+mn-ea"/>
          <a:cs typeface="+mn-cs"/>
        </a:defRPr>
      </a:lvl2pPr>
      <a:lvl3pPr marL="603647" algn="l" defTabSz="603647" rtl="0" eaLnBrk="1" latinLnBrk="0" hangingPunct="1">
        <a:defRPr sz="1189" kern="1200">
          <a:solidFill>
            <a:schemeClr val="tx1"/>
          </a:solidFill>
          <a:latin typeface="+mn-lt"/>
          <a:ea typeface="+mn-ea"/>
          <a:cs typeface="+mn-cs"/>
        </a:defRPr>
      </a:lvl3pPr>
      <a:lvl4pPr marL="905470" algn="l" defTabSz="603647" rtl="0" eaLnBrk="1" latinLnBrk="0" hangingPunct="1">
        <a:defRPr sz="1189" kern="1200">
          <a:solidFill>
            <a:schemeClr val="tx1"/>
          </a:solidFill>
          <a:latin typeface="+mn-lt"/>
          <a:ea typeface="+mn-ea"/>
          <a:cs typeface="+mn-cs"/>
        </a:defRPr>
      </a:lvl4pPr>
      <a:lvl5pPr marL="1207294" algn="l" defTabSz="603647" rtl="0" eaLnBrk="1" latinLnBrk="0" hangingPunct="1">
        <a:defRPr sz="1189" kern="1200">
          <a:solidFill>
            <a:schemeClr val="tx1"/>
          </a:solidFill>
          <a:latin typeface="+mn-lt"/>
          <a:ea typeface="+mn-ea"/>
          <a:cs typeface="+mn-cs"/>
        </a:defRPr>
      </a:lvl5pPr>
      <a:lvl6pPr marL="1509117" algn="l" defTabSz="603647" rtl="0" eaLnBrk="1" latinLnBrk="0" hangingPunct="1">
        <a:defRPr sz="1189" kern="1200">
          <a:solidFill>
            <a:schemeClr val="tx1"/>
          </a:solidFill>
          <a:latin typeface="+mn-lt"/>
          <a:ea typeface="+mn-ea"/>
          <a:cs typeface="+mn-cs"/>
        </a:defRPr>
      </a:lvl6pPr>
      <a:lvl7pPr marL="1810941" algn="l" defTabSz="603647" rtl="0" eaLnBrk="1" latinLnBrk="0" hangingPunct="1">
        <a:defRPr sz="1189" kern="1200">
          <a:solidFill>
            <a:schemeClr val="tx1"/>
          </a:solidFill>
          <a:latin typeface="+mn-lt"/>
          <a:ea typeface="+mn-ea"/>
          <a:cs typeface="+mn-cs"/>
        </a:defRPr>
      </a:lvl7pPr>
      <a:lvl8pPr marL="2112764" algn="l" defTabSz="603647" rtl="0" eaLnBrk="1" latinLnBrk="0" hangingPunct="1">
        <a:defRPr sz="1189" kern="1200">
          <a:solidFill>
            <a:schemeClr val="tx1"/>
          </a:solidFill>
          <a:latin typeface="+mn-lt"/>
          <a:ea typeface="+mn-ea"/>
          <a:cs typeface="+mn-cs"/>
        </a:defRPr>
      </a:lvl8pPr>
      <a:lvl9pPr marL="2414588" algn="l" defTabSz="603647" rtl="0" eaLnBrk="1" latinLnBrk="0" hangingPunct="1">
        <a:defRPr sz="118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33.xml"/><Relationship Id="rId5" Type="http://schemas.openxmlformats.org/officeDocument/2006/relationships/image" Target="../media/image20.png"/><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8" Type="http://schemas.openxmlformats.org/officeDocument/2006/relationships/image" Target="../media/image24.tiff"/><Relationship Id="rId13" Type="http://schemas.openxmlformats.org/officeDocument/2006/relationships/image" Target="../media/image29.jpeg"/><Relationship Id="rId18" Type="http://schemas.openxmlformats.org/officeDocument/2006/relationships/image" Target="../media/image34.jpg"/><Relationship Id="rId26" Type="http://schemas.openxmlformats.org/officeDocument/2006/relationships/image" Target="../media/image42.png"/><Relationship Id="rId3" Type="http://schemas.openxmlformats.org/officeDocument/2006/relationships/image" Target="../media/image17.jpeg"/><Relationship Id="rId21" Type="http://schemas.openxmlformats.org/officeDocument/2006/relationships/image" Target="../media/image37.png"/><Relationship Id="rId7" Type="http://schemas.openxmlformats.org/officeDocument/2006/relationships/image" Target="../media/image23.tiff"/><Relationship Id="rId12" Type="http://schemas.openxmlformats.org/officeDocument/2006/relationships/image" Target="../media/image28.jpeg"/><Relationship Id="rId17" Type="http://schemas.openxmlformats.org/officeDocument/2006/relationships/image" Target="../media/image33.png"/><Relationship Id="rId25" Type="http://schemas.openxmlformats.org/officeDocument/2006/relationships/image" Target="../media/image41.jpeg"/><Relationship Id="rId2" Type="http://schemas.openxmlformats.org/officeDocument/2006/relationships/notesSlide" Target="../notesSlides/notesSlide1.xml"/><Relationship Id="rId16" Type="http://schemas.openxmlformats.org/officeDocument/2006/relationships/image" Target="../media/image32.gif"/><Relationship Id="rId20" Type="http://schemas.openxmlformats.org/officeDocument/2006/relationships/image" Target="../media/image36.jpeg"/><Relationship Id="rId1" Type="http://schemas.openxmlformats.org/officeDocument/2006/relationships/slideLayout" Target="../slideLayouts/slideLayout17.xml"/><Relationship Id="rId6" Type="http://schemas.openxmlformats.org/officeDocument/2006/relationships/image" Target="../media/image22.tiff"/><Relationship Id="rId11" Type="http://schemas.openxmlformats.org/officeDocument/2006/relationships/image" Target="../media/image27.jpg"/><Relationship Id="rId24" Type="http://schemas.openxmlformats.org/officeDocument/2006/relationships/image" Target="../media/image40.png"/><Relationship Id="rId5" Type="http://schemas.openxmlformats.org/officeDocument/2006/relationships/image" Target="../media/image20.png"/><Relationship Id="rId15" Type="http://schemas.openxmlformats.org/officeDocument/2006/relationships/image" Target="../media/image31.jpg"/><Relationship Id="rId23" Type="http://schemas.openxmlformats.org/officeDocument/2006/relationships/image" Target="../media/image39.jpeg"/><Relationship Id="rId28" Type="http://schemas.openxmlformats.org/officeDocument/2006/relationships/image" Target="../media/image44.jpeg"/><Relationship Id="rId10" Type="http://schemas.openxmlformats.org/officeDocument/2006/relationships/image" Target="../media/image26.tiff"/><Relationship Id="rId19" Type="http://schemas.openxmlformats.org/officeDocument/2006/relationships/image" Target="../media/image35.png"/><Relationship Id="rId4" Type="http://schemas.openxmlformats.org/officeDocument/2006/relationships/image" Target="../media/image21.png"/><Relationship Id="rId9" Type="http://schemas.openxmlformats.org/officeDocument/2006/relationships/image" Target="../media/image25.tiff"/><Relationship Id="rId14" Type="http://schemas.openxmlformats.org/officeDocument/2006/relationships/image" Target="../media/image30.png"/><Relationship Id="rId22" Type="http://schemas.openxmlformats.org/officeDocument/2006/relationships/image" Target="../media/image38.svg"/><Relationship Id="rId27"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47.jpeg"/><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6.xml"/><Relationship Id="rId5" Type="http://schemas.openxmlformats.org/officeDocument/2006/relationships/image" Target="../media/image49.gif"/><Relationship Id="rId4" Type="http://schemas.openxmlformats.org/officeDocument/2006/relationships/image" Target="../media/image4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B3C73B45-C761-D34C-803F-B86E9D851ECD}"/>
              </a:ext>
            </a:extLst>
          </p:cNvPr>
          <p:cNvPicPr>
            <a:picLocks noChangeAspect="1"/>
          </p:cNvPicPr>
          <p:nvPr/>
        </p:nvPicPr>
        <p:blipFill>
          <a:blip r:embed="rId2"/>
          <a:stretch>
            <a:fillRect/>
          </a:stretch>
        </p:blipFill>
        <p:spPr>
          <a:xfrm>
            <a:off x="0" y="630291"/>
            <a:ext cx="767791" cy="5572125"/>
          </a:xfrm>
          <a:prstGeom prst="rect">
            <a:avLst/>
          </a:prstGeom>
        </p:spPr>
      </p:pic>
      <p:cxnSp>
        <p:nvCxnSpPr>
          <p:cNvPr id="7" name="Rechte verbindingslijn 6">
            <a:extLst>
              <a:ext uri="{FF2B5EF4-FFF2-40B4-BE49-F238E27FC236}">
                <a16:creationId xmlns:a16="http://schemas.microsoft.com/office/drawing/2014/main" id="{4B2BBB0C-8168-BC40-AF36-7F1D077328C6}"/>
              </a:ext>
            </a:extLst>
          </p:cNvPr>
          <p:cNvCxnSpPr/>
          <p:nvPr/>
        </p:nvCxnSpPr>
        <p:spPr>
          <a:xfrm>
            <a:off x="9073487" y="466405"/>
            <a:ext cx="0" cy="5899897"/>
          </a:xfrm>
          <a:prstGeom prst="line">
            <a:avLst/>
          </a:prstGeom>
          <a:ln w="254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E8D0A18D-9DEE-3B4D-8941-C03110566B83}"/>
              </a:ext>
            </a:extLst>
          </p:cNvPr>
          <p:cNvCxnSpPr>
            <a:cxnSpLocks/>
          </p:cNvCxnSpPr>
          <p:nvPr/>
        </p:nvCxnSpPr>
        <p:spPr>
          <a:xfrm flipH="1">
            <a:off x="-152960" y="5423593"/>
            <a:ext cx="10270191" cy="0"/>
          </a:xfrm>
          <a:prstGeom prst="line">
            <a:avLst/>
          </a:prstGeom>
          <a:ln w="254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3" name="AutoShape 4">
            <a:extLst>
              <a:ext uri="{FF2B5EF4-FFF2-40B4-BE49-F238E27FC236}">
                <a16:creationId xmlns:a16="http://schemas.microsoft.com/office/drawing/2014/main" id="{BEB7C555-BD52-B99E-1D13-71B32226DB57}"/>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 name="Afbeelding 9">
            <a:extLst>
              <a:ext uri="{FF2B5EF4-FFF2-40B4-BE49-F238E27FC236}">
                <a16:creationId xmlns:a16="http://schemas.microsoft.com/office/drawing/2014/main" id="{DC9954D5-35A7-F809-12CA-3DC063550BEA}"/>
              </a:ext>
            </a:extLst>
          </p:cNvPr>
          <p:cNvPicPr>
            <a:picLocks noChangeAspect="1"/>
          </p:cNvPicPr>
          <p:nvPr/>
        </p:nvPicPr>
        <p:blipFill rotWithShape="1">
          <a:blip r:embed="rId3"/>
          <a:srcRect l="48156" t="30784" r="38180" b="47937"/>
          <a:stretch/>
        </p:blipFill>
        <p:spPr>
          <a:xfrm>
            <a:off x="3373591" y="1950558"/>
            <a:ext cx="2724604" cy="2652083"/>
          </a:xfrm>
          <a:prstGeom prst="rect">
            <a:avLst/>
          </a:prstGeom>
        </p:spPr>
      </p:pic>
    </p:spTree>
    <p:extLst>
      <p:ext uri="{BB962C8B-B14F-4D97-AF65-F5344CB8AC3E}">
        <p14:creationId xmlns:p14="http://schemas.microsoft.com/office/powerpoint/2010/main" val="7750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8349B-1E0C-3A47-A8D5-6C102AF59825}"/>
              </a:ext>
            </a:extLst>
          </p:cNvPr>
          <p:cNvSpPr>
            <a:spLocks noGrp="1"/>
          </p:cNvSpPr>
          <p:nvPr>
            <p:ph type="title"/>
          </p:nvPr>
        </p:nvSpPr>
        <p:spPr/>
        <p:txBody>
          <a:bodyPr/>
          <a:lstStyle/>
          <a:p>
            <a:r>
              <a:rPr lang="nl-NL" dirty="0"/>
              <a:t>Software : </a:t>
            </a:r>
            <a:r>
              <a:rPr lang="nl-NL" dirty="0" err="1"/>
              <a:t>FlytBase</a:t>
            </a:r>
            <a:r>
              <a:rPr lang="nl-NL" dirty="0"/>
              <a:t>	</a:t>
            </a:r>
          </a:p>
        </p:txBody>
      </p:sp>
      <p:sp>
        <p:nvSpPr>
          <p:cNvPr id="3" name="Tijdelijke aanduiding voor inhoud 2">
            <a:extLst>
              <a:ext uri="{FF2B5EF4-FFF2-40B4-BE49-F238E27FC236}">
                <a16:creationId xmlns:a16="http://schemas.microsoft.com/office/drawing/2014/main" id="{104F7665-03C4-2046-A150-7EE2CB86C0CC}"/>
              </a:ext>
            </a:extLst>
          </p:cNvPr>
          <p:cNvSpPr>
            <a:spLocks noGrp="1"/>
          </p:cNvSpPr>
          <p:nvPr>
            <p:ph sz="half" idx="1"/>
          </p:nvPr>
        </p:nvSpPr>
        <p:spPr>
          <a:xfrm>
            <a:off x="710596" y="1253331"/>
            <a:ext cx="7879758" cy="5103020"/>
          </a:xfrm>
        </p:spPr>
        <p:txBody>
          <a:bodyPr>
            <a:normAutofit/>
          </a:bodyPr>
          <a:lstStyle/>
          <a:p>
            <a:pPr marL="0" indent="0">
              <a:buNone/>
            </a:pPr>
            <a:endParaRPr lang="nl-NL" sz="1400" b="1" dirty="0"/>
          </a:p>
          <a:p>
            <a:pPr marL="0" indent="0">
              <a:buNone/>
            </a:pPr>
            <a:endParaRPr lang="nl-NL" sz="1400" b="1" dirty="0"/>
          </a:p>
          <a:p>
            <a:pPr marL="0" indent="0" algn="just">
              <a:buNone/>
            </a:pPr>
            <a:endParaRPr lang="nl-NL" sz="1400" b="1" dirty="0"/>
          </a:p>
          <a:p>
            <a:pPr marL="0" indent="0" algn="just">
              <a:buNone/>
            </a:pPr>
            <a:endParaRPr lang="nl-NL" sz="1400" dirty="0"/>
          </a:p>
          <a:p>
            <a:pPr marL="0" indent="0">
              <a:buNone/>
            </a:pPr>
            <a:endParaRPr lang="nl-NL" b="1" dirty="0"/>
          </a:p>
        </p:txBody>
      </p:sp>
      <p:sp>
        <p:nvSpPr>
          <p:cNvPr id="5" name="Tijdelijke aanduiding voor dianummer 4">
            <a:extLst>
              <a:ext uri="{FF2B5EF4-FFF2-40B4-BE49-F238E27FC236}">
                <a16:creationId xmlns:a16="http://schemas.microsoft.com/office/drawing/2014/main" id="{3862862F-0ACE-D94E-877D-7E465172957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290E704-679B-E84E-9886-FBD2CB0145D7}" type="slidenum">
              <a:rPr kumimoji="0" lang="nl-NL" sz="975" b="0" i="0" u="none" strike="noStrike" kern="1200" cap="none" spc="160" normalizeH="0" baseline="0" noProof="0" smtClean="0">
                <a:ln>
                  <a:noFill/>
                </a:ln>
                <a:solidFill>
                  <a:srgbClr val="051A2B"/>
                </a:solidFill>
                <a:effectLst/>
                <a:uLnTx/>
                <a:uFillTx/>
                <a:latin typeface="Saira Condensed Ligh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nl-NL" sz="975" b="0" i="0" u="none" strike="noStrike" kern="1200" cap="none" spc="160" normalizeH="0" baseline="0" noProof="0">
              <a:ln>
                <a:noFill/>
              </a:ln>
              <a:solidFill>
                <a:srgbClr val="051A2B"/>
              </a:solidFill>
              <a:effectLst/>
              <a:uLnTx/>
              <a:uFillTx/>
              <a:latin typeface="Saira Condensed Light" pitchFamily="2" charset="77"/>
              <a:ea typeface="+mn-ea"/>
              <a:cs typeface="+mn-cs"/>
            </a:endParaRPr>
          </a:p>
        </p:txBody>
      </p:sp>
      <p:cxnSp>
        <p:nvCxnSpPr>
          <p:cNvPr id="12" name="Rechte verbindingslijn met pijl 11">
            <a:extLst>
              <a:ext uri="{FF2B5EF4-FFF2-40B4-BE49-F238E27FC236}">
                <a16:creationId xmlns:a16="http://schemas.microsoft.com/office/drawing/2014/main" id="{946B3A16-9ACF-0B37-ADBB-523920539D06}"/>
              </a:ext>
            </a:extLst>
          </p:cNvPr>
          <p:cNvCxnSpPr>
            <a:cxnSpLocks/>
          </p:cNvCxnSpPr>
          <p:nvPr/>
        </p:nvCxnSpPr>
        <p:spPr>
          <a:xfrm flipH="1">
            <a:off x="1777525" y="2307364"/>
            <a:ext cx="299103"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Afbeelding 13" descr="Afbeelding met kaart, schermopname, Multimediasoftware, software&#10;&#10;Automatisch gegenereerde beschrijving">
            <a:extLst>
              <a:ext uri="{FF2B5EF4-FFF2-40B4-BE49-F238E27FC236}">
                <a16:creationId xmlns:a16="http://schemas.microsoft.com/office/drawing/2014/main" id="{D47AD2ED-40DD-00DA-7D85-740E809E5031}"/>
              </a:ext>
            </a:extLst>
          </p:cNvPr>
          <p:cNvPicPr>
            <a:picLocks noChangeAspect="1"/>
          </p:cNvPicPr>
          <p:nvPr/>
        </p:nvPicPr>
        <p:blipFill rotWithShape="1">
          <a:blip r:embed="rId2"/>
          <a:srcRect t="9293" r="13311" b="3608"/>
          <a:stretch/>
        </p:blipFill>
        <p:spPr>
          <a:xfrm>
            <a:off x="4845133" y="1697424"/>
            <a:ext cx="4586761" cy="2880271"/>
          </a:xfrm>
          <a:prstGeom prst="rect">
            <a:avLst/>
          </a:prstGeom>
        </p:spPr>
      </p:pic>
      <p:sp>
        <p:nvSpPr>
          <p:cNvPr id="17" name="Tekstvak 16">
            <a:extLst>
              <a:ext uri="{FF2B5EF4-FFF2-40B4-BE49-F238E27FC236}">
                <a16:creationId xmlns:a16="http://schemas.microsoft.com/office/drawing/2014/main" id="{DC366FE1-4CF1-52F5-FEAB-DB5F0A9C5A40}"/>
              </a:ext>
            </a:extLst>
          </p:cNvPr>
          <p:cNvSpPr txBox="1"/>
          <p:nvPr/>
        </p:nvSpPr>
        <p:spPr>
          <a:xfrm>
            <a:off x="710596" y="1751322"/>
            <a:ext cx="4322313" cy="2585323"/>
          </a:xfrm>
          <a:prstGeom prst="rect">
            <a:avLst/>
          </a:prstGeom>
          <a:noFill/>
        </p:spPr>
        <p:txBody>
          <a:bodyPr wrap="square" rtlCol="0">
            <a:spAutoFit/>
          </a:bodyPr>
          <a:lstStyle/>
          <a:p>
            <a:r>
              <a:rPr lang="nl-NL" b="1" dirty="0"/>
              <a:t>Missie instellen:</a:t>
            </a:r>
          </a:p>
          <a:p>
            <a:endParaRPr lang="nl-NL" dirty="0"/>
          </a:p>
          <a:p>
            <a:pPr marL="285750" indent="-285750">
              <a:buFont typeface="Arial" panose="020B0604020202020204" pitchFamily="34" charset="0"/>
              <a:buChar char="•"/>
            </a:pPr>
            <a:r>
              <a:rPr lang="nl-NL" dirty="0"/>
              <a:t>Bepalen snelheid vliegen tussen </a:t>
            </a:r>
            <a:r>
              <a:rPr lang="nl-NL" dirty="0" err="1"/>
              <a:t>waypoints</a:t>
            </a:r>
            <a:r>
              <a:rPr lang="nl-NL" dirty="0"/>
              <a:t> </a:t>
            </a:r>
          </a:p>
          <a:p>
            <a:pPr marL="285750" indent="-285750">
              <a:buFont typeface="Arial" panose="020B0604020202020204" pitchFamily="34" charset="0"/>
              <a:buChar char="•"/>
            </a:pPr>
            <a:r>
              <a:rPr lang="nl-NL" dirty="0"/>
              <a:t>Bepalen invalshoek camera</a:t>
            </a:r>
          </a:p>
          <a:p>
            <a:pPr marL="285750" indent="-285750">
              <a:buFont typeface="Arial" panose="020B0604020202020204" pitchFamily="34" charset="0"/>
              <a:buChar char="•"/>
            </a:pPr>
            <a:r>
              <a:rPr lang="nl-NL" dirty="0"/>
              <a:t>Bepalen hoogte van de drone</a:t>
            </a:r>
          </a:p>
          <a:p>
            <a:pPr marL="285750" indent="-285750">
              <a:buFont typeface="Arial" panose="020B0604020202020204" pitchFamily="34" charset="0"/>
              <a:buChar char="•"/>
            </a:pPr>
            <a:r>
              <a:rPr lang="nl-NL" dirty="0"/>
              <a:t>Bepalen exacte Points of Interest om te stoppen en actie uit te voeren</a:t>
            </a:r>
          </a:p>
          <a:p>
            <a:endParaRPr lang="nl-NL" dirty="0"/>
          </a:p>
        </p:txBody>
      </p:sp>
      <p:sp>
        <p:nvSpPr>
          <p:cNvPr id="18" name="Tekstvak 17">
            <a:extLst>
              <a:ext uri="{FF2B5EF4-FFF2-40B4-BE49-F238E27FC236}">
                <a16:creationId xmlns:a16="http://schemas.microsoft.com/office/drawing/2014/main" id="{31BAA4FA-A1BE-80A3-FF03-6755792A3EAE}"/>
              </a:ext>
            </a:extLst>
          </p:cNvPr>
          <p:cNvSpPr txBox="1"/>
          <p:nvPr/>
        </p:nvSpPr>
        <p:spPr>
          <a:xfrm>
            <a:off x="742949" y="4201982"/>
            <a:ext cx="4322313" cy="1754326"/>
          </a:xfrm>
          <a:prstGeom prst="rect">
            <a:avLst/>
          </a:prstGeom>
          <a:noFill/>
        </p:spPr>
        <p:txBody>
          <a:bodyPr wrap="square" rtlCol="0">
            <a:spAutoFit/>
          </a:bodyPr>
          <a:lstStyle/>
          <a:p>
            <a:r>
              <a:rPr lang="nl-NL" b="1" dirty="0"/>
              <a:t>Beeldverwerking:</a:t>
            </a:r>
          </a:p>
          <a:p>
            <a:endParaRPr lang="nl-NL" dirty="0"/>
          </a:p>
          <a:p>
            <a:pPr marL="285750" indent="-285750">
              <a:buFont typeface="Arial" panose="020B0604020202020204" pitchFamily="34" charset="0"/>
              <a:buChar char="•"/>
            </a:pPr>
            <a:r>
              <a:rPr lang="nl-NL" dirty="0"/>
              <a:t>Direct op eigen server</a:t>
            </a:r>
          </a:p>
          <a:p>
            <a:pPr marL="285750" indent="-285750">
              <a:buFont typeface="Arial" panose="020B0604020202020204" pitchFamily="34" charset="0"/>
              <a:buChar char="•"/>
            </a:pPr>
            <a:r>
              <a:rPr lang="nl-NL" dirty="0"/>
              <a:t>Beelden direct op de meldkamer</a:t>
            </a:r>
          </a:p>
          <a:p>
            <a:pPr marL="285750" indent="-285750">
              <a:buFont typeface="Arial" panose="020B0604020202020204" pitchFamily="34" charset="0"/>
              <a:buChar char="•"/>
            </a:pPr>
            <a:r>
              <a:rPr lang="nl-NL" dirty="0"/>
              <a:t>Op online EU database</a:t>
            </a:r>
          </a:p>
          <a:p>
            <a:endParaRPr lang="nl-NL" dirty="0"/>
          </a:p>
        </p:txBody>
      </p:sp>
    </p:spTree>
    <p:extLst>
      <p:ext uri="{BB962C8B-B14F-4D97-AF65-F5344CB8AC3E}">
        <p14:creationId xmlns:p14="http://schemas.microsoft.com/office/powerpoint/2010/main" val="3789785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8349B-1E0C-3A47-A8D5-6C102AF59825}"/>
              </a:ext>
            </a:extLst>
          </p:cNvPr>
          <p:cNvSpPr>
            <a:spLocks noGrp="1"/>
          </p:cNvSpPr>
          <p:nvPr>
            <p:ph type="title"/>
          </p:nvPr>
        </p:nvSpPr>
        <p:spPr/>
        <p:txBody>
          <a:bodyPr/>
          <a:lstStyle/>
          <a:p>
            <a:r>
              <a:rPr lang="nl-NL" dirty="0"/>
              <a:t>Businessmodel </a:t>
            </a:r>
          </a:p>
        </p:txBody>
      </p:sp>
      <p:sp>
        <p:nvSpPr>
          <p:cNvPr id="3" name="Tijdelijke aanduiding voor inhoud 2">
            <a:extLst>
              <a:ext uri="{FF2B5EF4-FFF2-40B4-BE49-F238E27FC236}">
                <a16:creationId xmlns:a16="http://schemas.microsoft.com/office/drawing/2014/main" id="{104F7665-03C4-2046-A150-7EE2CB86C0CC}"/>
              </a:ext>
            </a:extLst>
          </p:cNvPr>
          <p:cNvSpPr>
            <a:spLocks noGrp="1"/>
          </p:cNvSpPr>
          <p:nvPr>
            <p:ph sz="half" idx="1"/>
          </p:nvPr>
        </p:nvSpPr>
        <p:spPr>
          <a:xfrm>
            <a:off x="742949" y="1253331"/>
            <a:ext cx="7879758" cy="5103020"/>
          </a:xfrm>
        </p:spPr>
        <p:txBody>
          <a:bodyPr>
            <a:normAutofit/>
          </a:bodyPr>
          <a:lstStyle/>
          <a:p>
            <a:pPr marL="0" indent="0">
              <a:buNone/>
            </a:pPr>
            <a:r>
              <a:rPr lang="nl-NL" sz="1400" b="1" dirty="0"/>
              <a:t>DRONE BOXEN INTEGREREN; Methodes </a:t>
            </a:r>
          </a:p>
          <a:p>
            <a:pPr marL="0" indent="0" algn="just">
              <a:buNone/>
            </a:pPr>
            <a:endParaRPr lang="nl-NL" sz="1400" b="1" dirty="0"/>
          </a:p>
          <a:p>
            <a:pPr marL="0" indent="0" algn="just">
              <a:buNone/>
            </a:pPr>
            <a:endParaRPr lang="nl-NL" sz="1400" dirty="0"/>
          </a:p>
          <a:p>
            <a:pPr marL="0" indent="0" algn="just">
              <a:buNone/>
            </a:pPr>
            <a:endParaRPr lang="nl-NL" sz="1400" dirty="0"/>
          </a:p>
          <a:p>
            <a:pPr marL="0" indent="0" algn="just">
              <a:buNone/>
            </a:pPr>
            <a:endParaRPr lang="nl-NL" sz="1400" dirty="0"/>
          </a:p>
          <a:p>
            <a:pPr marL="0" indent="0">
              <a:buNone/>
            </a:pPr>
            <a:endParaRPr lang="nl-NL" b="1" dirty="0"/>
          </a:p>
        </p:txBody>
      </p:sp>
      <p:sp>
        <p:nvSpPr>
          <p:cNvPr id="5" name="Tijdelijke aanduiding voor dianummer 4">
            <a:extLst>
              <a:ext uri="{FF2B5EF4-FFF2-40B4-BE49-F238E27FC236}">
                <a16:creationId xmlns:a16="http://schemas.microsoft.com/office/drawing/2014/main" id="{3862862F-0ACE-D94E-877D-7E465172957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290E704-679B-E84E-9886-FBD2CB0145D7}" type="slidenum">
              <a:rPr kumimoji="0" lang="nl-NL" sz="975" b="0" i="0" u="none" strike="noStrike" kern="1200" cap="none" spc="160" normalizeH="0" baseline="0" noProof="0" smtClean="0">
                <a:ln>
                  <a:noFill/>
                </a:ln>
                <a:solidFill>
                  <a:srgbClr val="051A2B"/>
                </a:solidFill>
                <a:effectLst/>
                <a:uLnTx/>
                <a:uFillTx/>
                <a:latin typeface="Saira Condensed Ligh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l-NL" sz="975" b="0" i="0" u="none" strike="noStrike" kern="1200" cap="none" spc="160" normalizeH="0" baseline="0" noProof="0">
              <a:ln>
                <a:noFill/>
              </a:ln>
              <a:solidFill>
                <a:srgbClr val="051A2B"/>
              </a:solidFill>
              <a:effectLst/>
              <a:uLnTx/>
              <a:uFillTx/>
              <a:latin typeface="Saira Condensed Light" pitchFamily="2" charset="77"/>
              <a:ea typeface="+mn-ea"/>
              <a:cs typeface="+mn-cs"/>
            </a:endParaRPr>
          </a:p>
        </p:txBody>
      </p:sp>
      <p:sp>
        <p:nvSpPr>
          <p:cNvPr id="4" name="Rechthoek 3">
            <a:extLst>
              <a:ext uri="{FF2B5EF4-FFF2-40B4-BE49-F238E27FC236}">
                <a16:creationId xmlns:a16="http://schemas.microsoft.com/office/drawing/2014/main" id="{21E71339-4E1B-D7E3-9E1A-892C78606A23}"/>
              </a:ext>
            </a:extLst>
          </p:cNvPr>
          <p:cNvSpPr/>
          <p:nvPr/>
        </p:nvSpPr>
        <p:spPr>
          <a:xfrm>
            <a:off x="742950" y="2033899"/>
            <a:ext cx="2136449" cy="19228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hthoek 5">
            <a:extLst>
              <a:ext uri="{FF2B5EF4-FFF2-40B4-BE49-F238E27FC236}">
                <a16:creationId xmlns:a16="http://schemas.microsoft.com/office/drawing/2014/main" id="{641F1C40-3371-8C16-023F-69BCB8D2858D}"/>
              </a:ext>
            </a:extLst>
          </p:cNvPr>
          <p:cNvSpPr/>
          <p:nvPr/>
        </p:nvSpPr>
        <p:spPr>
          <a:xfrm>
            <a:off x="3109244" y="2032475"/>
            <a:ext cx="2136449" cy="19228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Rechthoek 6">
            <a:extLst>
              <a:ext uri="{FF2B5EF4-FFF2-40B4-BE49-F238E27FC236}">
                <a16:creationId xmlns:a16="http://schemas.microsoft.com/office/drawing/2014/main" id="{FB685222-C177-FB7D-8BD6-91AB6335CC95}"/>
              </a:ext>
            </a:extLst>
          </p:cNvPr>
          <p:cNvSpPr/>
          <p:nvPr/>
        </p:nvSpPr>
        <p:spPr>
          <a:xfrm>
            <a:off x="5614587" y="2022506"/>
            <a:ext cx="2136449" cy="19228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kstvak 7">
            <a:extLst>
              <a:ext uri="{FF2B5EF4-FFF2-40B4-BE49-F238E27FC236}">
                <a16:creationId xmlns:a16="http://schemas.microsoft.com/office/drawing/2014/main" id="{C2267E37-BE7D-E90F-09D7-C28DDBF83B29}"/>
              </a:ext>
            </a:extLst>
          </p:cNvPr>
          <p:cNvSpPr txBox="1"/>
          <p:nvPr/>
        </p:nvSpPr>
        <p:spPr>
          <a:xfrm>
            <a:off x="742948" y="4172725"/>
            <a:ext cx="1640793" cy="646331"/>
          </a:xfrm>
          <a:prstGeom prst="rect">
            <a:avLst/>
          </a:prstGeom>
          <a:noFill/>
        </p:spPr>
        <p:txBody>
          <a:bodyPr wrap="square" rtlCol="0">
            <a:spAutoFit/>
          </a:bodyPr>
          <a:lstStyle/>
          <a:p>
            <a:r>
              <a:rPr lang="nl-NL" dirty="0"/>
              <a:t>Surveillance</a:t>
            </a:r>
          </a:p>
          <a:p>
            <a:endParaRPr lang="nl-NL" dirty="0"/>
          </a:p>
        </p:txBody>
      </p:sp>
      <p:sp>
        <p:nvSpPr>
          <p:cNvPr id="9" name="Tekstvak 8">
            <a:extLst>
              <a:ext uri="{FF2B5EF4-FFF2-40B4-BE49-F238E27FC236}">
                <a16:creationId xmlns:a16="http://schemas.microsoft.com/office/drawing/2014/main" id="{2847E592-8602-A4BE-E2DE-4523B4F3637B}"/>
              </a:ext>
            </a:extLst>
          </p:cNvPr>
          <p:cNvSpPr txBox="1"/>
          <p:nvPr/>
        </p:nvSpPr>
        <p:spPr>
          <a:xfrm>
            <a:off x="3216155" y="4151321"/>
            <a:ext cx="1640793" cy="369332"/>
          </a:xfrm>
          <a:prstGeom prst="rect">
            <a:avLst/>
          </a:prstGeom>
          <a:noFill/>
        </p:spPr>
        <p:txBody>
          <a:bodyPr wrap="square" rtlCol="0">
            <a:spAutoFit/>
          </a:bodyPr>
          <a:lstStyle/>
          <a:p>
            <a:r>
              <a:rPr lang="nl-NL" dirty="0"/>
              <a:t>Reactief 	 </a:t>
            </a:r>
          </a:p>
        </p:txBody>
      </p:sp>
      <p:sp>
        <p:nvSpPr>
          <p:cNvPr id="10" name="Tekstvak 9">
            <a:extLst>
              <a:ext uri="{FF2B5EF4-FFF2-40B4-BE49-F238E27FC236}">
                <a16:creationId xmlns:a16="http://schemas.microsoft.com/office/drawing/2014/main" id="{7D081D53-B53F-43FF-F7A9-DA7B4A97C6F6}"/>
              </a:ext>
            </a:extLst>
          </p:cNvPr>
          <p:cNvSpPr txBox="1"/>
          <p:nvPr/>
        </p:nvSpPr>
        <p:spPr>
          <a:xfrm>
            <a:off x="5614587" y="4150194"/>
            <a:ext cx="1640793" cy="646331"/>
          </a:xfrm>
          <a:prstGeom prst="rect">
            <a:avLst/>
          </a:prstGeom>
          <a:noFill/>
        </p:spPr>
        <p:txBody>
          <a:bodyPr wrap="square" rtlCol="0">
            <a:spAutoFit/>
          </a:bodyPr>
          <a:lstStyle/>
          <a:p>
            <a:r>
              <a:rPr lang="nl-NL" dirty="0"/>
              <a:t>Handmatig	 </a:t>
            </a:r>
          </a:p>
        </p:txBody>
      </p:sp>
      <p:cxnSp>
        <p:nvCxnSpPr>
          <p:cNvPr id="12" name="Rechte verbindingslijn met pijl 11">
            <a:extLst>
              <a:ext uri="{FF2B5EF4-FFF2-40B4-BE49-F238E27FC236}">
                <a16:creationId xmlns:a16="http://schemas.microsoft.com/office/drawing/2014/main" id="{946B3A16-9ACF-0B37-ADBB-523920539D06}"/>
              </a:ext>
            </a:extLst>
          </p:cNvPr>
          <p:cNvCxnSpPr>
            <a:cxnSpLocks/>
          </p:cNvCxnSpPr>
          <p:nvPr/>
        </p:nvCxnSpPr>
        <p:spPr>
          <a:xfrm flipH="1">
            <a:off x="1777525" y="2307364"/>
            <a:ext cx="299103"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E24ADF79-7B7B-7DE6-F1A5-465A8557D730}"/>
              </a:ext>
            </a:extLst>
          </p:cNvPr>
          <p:cNvCxnSpPr>
            <a:cxnSpLocks/>
          </p:cNvCxnSpPr>
          <p:nvPr/>
        </p:nvCxnSpPr>
        <p:spPr>
          <a:xfrm flipV="1">
            <a:off x="742950" y="2401368"/>
            <a:ext cx="1760968" cy="854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6" name="Rechte verbindingslijn met pijl 15">
            <a:extLst>
              <a:ext uri="{FF2B5EF4-FFF2-40B4-BE49-F238E27FC236}">
                <a16:creationId xmlns:a16="http://schemas.microsoft.com/office/drawing/2014/main" id="{05285D5D-7D39-4B7F-1CAC-7707BFED6EB1}"/>
              </a:ext>
            </a:extLst>
          </p:cNvPr>
          <p:cNvCxnSpPr>
            <a:cxnSpLocks/>
          </p:cNvCxnSpPr>
          <p:nvPr/>
        </p:nvCxnSpPr>
        <p:spPr>
          <a:xfrm>
            <a:off x="2458918" y="2409914"/>
            <a:ext cx="0" cy="55974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1" name="Rechte verbindingslijn met pijl 20">
            <a:extLst>
              <a:ext uri="{FF2B5EF4-FFF2-40B4-BE49-F238E27FC236}">
                <a16:creationId xmlns:a16="http://schemas.microsoft.com/office/drawing/2014/main" id="{6F1BBA73-9019-5936-1654-19F319C571F3}"/>
              </a:ext>
            </a:extLst>
          </p:cNvPr>
          <p:cNvCxnSpPr>
            <a:cxnSpLocks/>
          </p:cNvCxnSpPr>
          <p:nvPr/>
        </p:nvCxnSpPr>
        <p:spPr>
          <a:xfrm flipH="1">
            <a:off x="940037" y="2969663"/>
            <a:ext cx="1518881"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5" name="Rechte verbindingslijn met pijl 24">
            <a:extLst>
              <a:ext uri="{FF2B5EF4-FFF2-40B4-BE49-F238E27FC236}">
                <a16:creationId xmlns:a16="http://schemas.microsoft.com/office/drawing/2014/main" id="{DCBD4232-18D9-F8EF-2A61-7EDD46DD069C}"/>
              </a:ext>
            </a:extLst>
          </p:cNvPr>
          <p:cNvCxnSpPr>
            <a:cxnSpLocks/>
          </p:cNvCxnSpPr>
          <p:nvPr/>
        </p:nvCxnSpPr>
        <p:spPr>
          <a:xfrm>
            <a:off x="940037" y="2977496"/>
            <a:ext cx="0" cy="38100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8" name="Rechte verbindingslijn met pijl 27">
            <a:extLst>
              <a:ext uri="{FF2B5EF4-FFF2-40B4-BE49-F238E27FC236}">
                <a16:creationId xmlns:a16="http://schemas.microsoft.com/office/drawing/2014/main" id="{21B4565E-C1D5-56EB-E637-CA24738AAC53}"/>
              </a:ext>
            </a:extLst>
          </p:cNvPr>
          <p:cNvCxnSpPr>
            <a:cxnSpLocks/>
          </p:cNvCxnSpPr>
          <p:nvPr/>
        </p:nvCxnSpPr>
        <p:spPr>
          <a:xfrm flipV="1">
            <a:off x="940037" y="3344966"/>
            <a:ext cx="1518881" cy="1353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1" name="Rechte verbindingslijn met pijl 30">
            <a:extLst>
              <a:ext uri="{FF2B5EF4-FFF2-40B4-BE49-F238E27FC236}">
                <a16:creationId xmlns:a16="http://schemas.microsoft.com/office/drawing/2014/main" id="{E863AF84-EEF5-ED6E-3ABE-AAADE306B7CC}"/>
              </a:ext>
            </a:extLst>
          </p:cNvPr>
          <p:cNvCxnSpPr>
            <a:cxnSpLocks/>
          </p:cNvCxnSpPr>
          <p:nvPr/>
        </p:nvCxnSpPr>
        <p:spPr>
          <a:xfrm flipH="1">
            <a:off x="924080" y="3651902"/>
            <a:ext cx="1518881"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2" name="Rechte verbindingslijn met pijl 31">
            <a:extLst>
              <a:ext uri="{FF2B5EF4-FFF2-40B4-BE49-F238E27FC236}">
                <a16:creationId xmlns:a16="http://schemas.microsoft.com/office/drawing/2014/main" id="{BDEE6482-796D-4CD8-22D4-E86EACDEDA3C}"/>
              </a:ext>
            </a:extLst>
          </p:cNvPr>
          <p:cNvCxnSpPr>
            <a:cxnSpLocks/>
          </p:cNvCxnSpPr>
          <p:nvPr/>
        </p:nvCxnSpPr>
        <p:spPr>
          <a:xfrm>
            <a:off x="2434983" y="3316480"/>
            <a:ext cx="7978" cy="33542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6" name="Rechte verbindingslijn met pijl 35">
            <a:extLst>
              <a:ext uri="{FF2B5EF4-FFF2-40B4-BE49-F238E27FC236}">
                <a16:creationId xmlns:a16="http://schemas.microsoft.com/office/drawing/2014/main" id="{F2EC9C39-D465-574C-8AAA-A9489A1728E8}"/>
              </a:ext>
            </a:extLst>
          </p:cNvPr>
          <p:cNvCxnSpPr>
            <a:cxnSpLocks/>
          </p:cNvCxnSpPr>
          <p:nvPr/>
        </p:nvCxnSpPr>
        <p:spPr>
          <a:xfrm flipV="1">
            <a:off x="770702" y="2401368"/>
            <a:ext cx="7387" cy="130092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 name="Rechte verbindingslijn met pijl 10">
            <a:extLst>
              <a:ext uri="{FF2B5EF4-FFF2-40B4-BE49-F238E27FC236}">
                <a16:creationId xmlns:a16="http://schemas.microsoft.com/office/drawing/2014/main" id="{5D8A6306-4ABE-F4B8-22E3-1707AFC4D1EF}"/>
              </a:ext>
            </a:extLst>
          </p:cNvPr>
          <p:cNvCxnSpPr>
            <a:cxnSpLocks/>
          </p:cNvCxnSpPr>
          <p:nvPr/>
        </p:nvCxnSpPr>
        <p:spPr>
          <a:xfrm>
            <a:off x="3296984" y="2418460"/>
            <a:ext cx="1145939" cy="80330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97602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8349B-1E0C-3A47-A8D5-6C102AF59825}"/>
              </a:ext>
            </a:extLst>
          </p:cNvPr>
          <p:cNvSpPr>
            <a:spLocks noGrp="1"/>
          </p:cNvSpPr>
          <p:nvPr>
            <p:ph type="title"/>
          </p:nvPr>
        </p:nvSpPr>
        <p:spPr/>
        <p:txBody>
          <a:bodyPr/>
          <a:lstStyle/>
          <a:p>
            <a:r>
              <a:rPr lang="nl-NL" dirty="0"/>
              <a:t>OPSCHAALMOGELIJKHEID </a:t>
            </a:r>
          </a:p>
        </p:txBody>
      </p:sp>
      <p:sp>
        <p:nvSpPr>
          <p:cNvPr id="3" name="Tijdelijke aanduiding voor inhoud 2">
            <a:extLst>
              <a:ext uri="{FF2B5EF4-FFF2-40B4-BE49-F238E27FC236}">
                <a16:creationId xmlns:a16="http://schemas.microsoft.com/office/drawing/2014/main" id="{104F7665-03C4-2046-A150-7EE2CB86C0CC}"/>
              </a:ext>
            </a:extLst>
          </p:cNvPr>
          <p:cNvSpPr>
            <a:spLocks noGrp="1"/>
          </p:cNvSpPr>
          <p:nvPr>
            <p:ph sz="half" idx="1"/>
          </p:nvPr>
        </p:nvSpPr>
        <p:spPr>
          <a:xfrm>
            <a:off x="742949" y="1253331"/>
            <a:ext cx="8982942" cy="5103020"/>
          </a:xfrm>
        </p:spPr>
        <p:txBody>
          <a:bodyPr>
            <a:normAutofit/>
          </a:bodyPr>
          <a:lstStyle/>
          <a:p>
            <a:pPr marL="0" indent="0">
              <a:buNone/>
            </a:pPr>
            <a:r>
              <a:rPr lang="nl-NL" sz="1400" b="1" dirty="0"/>
              <a:t>DRONES IMPLEMENTEREN PER DIRECT BIJ LOCATIES VOORZIEN VAN VOLGENDE RANDVOORWAARDEN</a:t>
            </a:r>
          </a:p>
          <a:p>
            <a:pPr marL="0" indent="0">
              <a:buNone/>
            </a:pPr>
            <a:endParaRPr lang="nl-NL" sz="1400" dirty="0"/>
          </a:p>
        </p:txBody>
      </p:sp>
      <p:sp>
        <p:nvSpPr>
          <p:cNvPr id="5" name="Tijdelijke aanduiding voor dianummer 4">
            <a:extLst>
              <a:ext uri="{FF2B5EF4-FFF2-40B4-BE49-F238E27FC236}">
                <a16:creationId xmlns:a16="http://schemas.microsoft.com/office/drawing/2014/main" id="{3862862F-0ACE-D94E-877D-7E465172957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290E704-679B-E84E-9886-FBD2CB0145D7}" type="slidenum">
              <a:rPr kumimoji="0" lang="nl-NL" sz="975" b="0" i="0" u="none" strike="noStrike" kern="1200" cap="none" spc="160" normalizeH="0" baseline="0" noProof="0" smtClean="0">
                <a:ln>
                  <a:noFill/>
                </a:ln>
                <a:solidFill>
                  <a:srgbClr val="051A2B"/>
                </a:solidFill>
                <a:effectLst/>
                <a:uLnTx/>
                <a:uFillTx/>
                <a:latin typeface="Saira Condensed Ligh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nl-NL" sz="975" b="0" i="0" u="none" strike="noStrike" kern="1200" cap="none" spc="160" normalizeH="0" baseline="0" noProof="0">
              <a:ln>
                <a:noFill/>
              </a:ln>
              <a:solidFill>
                <a:srgbClr val="051A2B"/>
              </a:solidFill>
              <a:effectLst/>
              <a:uLnTx/>
              <a:uFillTx/>
              <a:latin typeface="Saira Condensed Light" pitchFamily="2" charset="77"/>
              <a:ea typeface="+mn-ea"/>
              <a:cs typeface="+mn-cs"/>
            </a:endParaRPr>
          </a:p>
        </p:txBody>
      </p:sp>
      <p:pic>
        <p:nvPicPr>
          <p:cNvPr id="6" name="Afbeelding 5" descr="Afbeelding met tekst, schermopname, Lettertype, grafische vormgeving&#10;&#10;Automatisch gegenereerde beschrijving">
            <a:extLst>
              <a:ext uri="{FF2B5EF4-FFF2-40B4-BE49-F238E27FC236}">
                <a16:creationId xmlns:a16="http://schemas.microsoft.com/office/drawing/2014/main" id="{8EAA257C-4E72-870E-14C4-70FE06F88625}"/>
              </a:ext>
            </a:extLst>
          </p:cNvPr>
          <p:cNvPicPr>
            <a:picLocks noChangeAspect="1"/>
          </p:cNvPicPr>
          <p:nvPr/>
        </p:nvPicPr>
        <p:blipFill>
          <a:blip r:embed="rId2"/>
          <a:stretch>
            <a:fillRect/>
          </a:stretch>
        </p:blipFill>
        <p:spPr>
          <a:xfrm>
            <a:off x="687406" y="2157176"/>
            <a:ext cx="3373955" cy="3476196"/>
          </a:xfrm>
          <a:prstGeom prst="rect">
            <a:avLst/>
          </a:prstGeom>
        </p:spPr>
      </p:pic>
      <p:sp>
        <p:nvSpPr>
          <p:cNvPr id="8" name="Tekstvak 7">
            <a:extLst>
              <a:ext uri="{FF2B5EF4-FFF2-40B4-BE49-F238E27FC236}">
                <a16:creationId xmlns:a16="http://schemas.microsoft.com/office/drawing/2014/main" id="{175931C9-2D80-F238-C5E3-26A64D1C3ACC}"/>
              </a:ext>
            </a:extLst>
          </p:cNvPr>
          <p:cNvSpPr txBox="1"/>
          <p:nvPr/>
        </p:nvSpPr>
        <p:spPr>
          <a:xfrm>
            <a:off x="4376057" y="1683156"/>
            <a:ext cx="4631377" cy="1477328"/>
          </a:xfrm>
          <a:prstGeom prst="rect">
            <a:avLst/>
          </a:prstGeom>
          <a:noFill/>
        </p:spPr>
        <p:txBody>
          <a:bodyPr wrap="square" rtlCol="0">
            <a:spAutoFit/>
          </a:bodyPr>
          <a:lstStyle/>
          <a:p>
            <a:r>
              <a:rPr lang="nl-NL" b="1" dirty="0"/>
              <a:t>Gecontroleerd grondgebied:</a:t>
            </a:r>
          </a:p>
          <a:p>
            <a:endParaRPr lang="nl-NL" dirty="0"/>
          </a:p>
          <a:p>
            <a:r>
              <a:rPr lang="nl-NL" dirty="0"/>
              <a:t>Afgescheiden gebied </a:t>
            </a:r>
            <a:r>
              <a:rPr lang="nl-NL" dirty="0" err="1"/>
              <a:t>tov</a:t>
            </a:r>
            <a:r>
              <a:rPr lang="nl-NL" dirty="0"/>
              <a:t> openbare ruimte</a:t>
            </a:r>
          </a:p>
          <a:p>
            <a:r>
              <a:rPr lang="nl-NL" dirty="0"/>
              <a:t>Verboden voor onbevoegden</a:t>
            </a:r>
          </a:p>
          <a:p>
            <a:endParaRPr lang="nl-NL" dirty="0"/>
          </a:p>
        </p:txBody>
      </p:sp>
      <p:sp>
        <p:nvSpPr>
          <p:cNvPr id="9" name="Tekstvak 8">
            <a:extLst>
              <a:ext uri="{FF2B5EF4-FFF2-40B4-BE49-F238E27FC236}">
                <a16:creationId xmlns:a16="http://schemas.microsoft.com/office/drawing/2014/main" id="{AEFCD0A1-47DE-5F3A-5BC3-2A5C85A8C652}"/>
              </a:ext>
            </a:extLst>
          </p:cNvPr>
          <p:cNvSpPr txBox="1"/>
          <p:nvPr/>
        </p:nvSpPr>
        <p:spPr>
          <a:xfrm>
            <a:off x="1638794" y="1683156"/>
            <a:ext cx="2826327" cy="369332"/>
          </a:xfrm>
          <a:prstGeom prst="rect">
            <a:avLst/>
          </a:prstGeom>
          <a:noFill/>
        </p:spPr>
        <p:txBody>
          <a:bodyPr wrap="square" rtlCol="0">
            <a:spAutoFit/>
          </a:bodyPr>
          <a:lstStyle/>
          <a:p>
            <a:r>
              <a:rPr lang="nl-NL" dirty="0"/>
              <a:t>A-</a:t>
            </a:r>
            <a:r>
              <a:rPr lang="nl-NL" dirty="0" err="1"/>
              <a:t>typical</a:t>
            </a:r>
            <a:r>
              <a:rPr lang="nl-NL" dirty="0"/>
              <a:t> airspace </a:t>
            </a:r>
          </a:p>
        </p:txBody>
      </p:sp>
      <p:pic>
        <p:nvPicPr>
          <p:cNvPr id="1026" name="Picture 2" descr="Mobilisatiecomplex Veldhuizen | Mijn Gelderland">
            <a:extLst>
              <a:ext uri="{FF2B5EF4-FFF2-40B4-BE49-F238E27FC236}">
                <a16:creationId xmlns:a16="http://schemas.microsoft.com/office/drawing/2014/main" id="{7CBBBC22-19C6-03BB-0A63-97275B771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121" y="3388910"/>
            <a:ext cx="2909252" cy="203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364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8349B-1E0C-3A47-A8D5-6C102AF59825}"/>
              </a:ext>
            </a:extLst>
          </p:cNvPr>
          <p:cNvSpPr>
            <a:spLocks noGrp="1"/>
          </p:cNvSpPr>
          <p:nvPr>
            <p:ph type="title"/>
          </p:nvPr>
        </p:nvSpPr>
        <p:spPr/>
        <p:txBody>
          <a:bodyPr/>
          <a:lstStyle/>
          <a:p>
            <a:r>
              <a:rPr lang="nl-NL" dirty="0"/>
              <a:t>Businessmodel</a:t>
            </a:r>
          </a:p>
        </p:txBody>
      </p:sp>
      <p:sp>
        <p:nvSpPr>
          <p:cNvPr id="3" name="Tijdelijke aanduiding voor inhoud 2">
            <a:extLst>
              <a:ext uri="{FF2B5EF4-FFF2-40B4-BE49-F238E27FC236}">
                <a16:creationId xmlns:a16="http://schemas.microsoft.com/office/drawing/2014/main" id="{104F7665-03C4-2046-A150-7EE2CB86C0CC}"/>
              </a:ext>
            </a:extLst>
          </p:cNvPr>
          <p:cNvSpPr>
            <a:spLocks noGrp="1"/>
          </p:cNvSpPr>
          <p:nvPr>
            <p:ph sz="half" idx="1"/>
          </p:nvPr>
        </p:nvSpPr>
        <p:spPr>
          <a:xfrm>
            <a:off x="784293" y="961471"/>
            <a:ext cx="7879758" cy="5103020"/>
          </a:xfrm>
        </p:spPr>
        <p:txBody>
          <a:bodyPr>
            <a:normAutofit fontScale="47500" lnSpcReduction="20000"/>
          </a:bodyPr>
          <a:lstStyle/>
          <a:p>
            <a:pPr marL="0" indent="0">
              <a:buNone/>
            </a:pPr>
            <a:r>
              <a:rPr lang="nl-NL" sz="2200" b="1" dirty="0"/>
              <a:t>DRONES LATEN VLIEGEN DOOR DFC</a:t>
            </a:r>
          </a:p>
          <a:p>
            <a:pPr marL="0" indent="0" algn="just">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algn="just">
              <a:lnSpc>
                <a:spcPct val="150000"/>
              </a:lnSpc>
            </a:pPr>
            <a:r>
              <a:rPr lang="nl-NL" sz="2500" dirty="0"/>
              <a:t>DFC beschikt al over vergunning, software, ervaring met de hardware</a:t>
            </a:r>
          </a:p>
          <a:p>
            <a:pPr algn="just">
              <a:lnSpc>
                <a:spcPct val="150000"/>
              </a:lnSpc>
            </a:pPr>
            <a:r>
              <a:rPr lang="nl-NL" sz="2500" dirty="0"/>
              <a:t>Mogelijkheid om 24/7 vluchten uit te voeren</a:t>
            </a:r>
          </a:p>
          <a:p>
            <a:pPr algn="just">
              <a:lnSpc>
                <a:spcPct val="150000"/>
              </a:lnSpc>
            </a:pPr>
            <a:r>
              <a:rPr lang="nl-NL" sz="2500" dirty="0"/>
              <a:t>Vluchten uitvoeren op basis van </a:t>
            </a:r>
          </a:p>
          <a:p>
            <a:pPr marL="714375" lvl="1" indent="-342900" algn="just">
              <a:lnSpc>
                <a:spcPct val="150000"/>
              </a:lnSpc>
              <a:buAutoNum type="arabicParenR"/>
            </a:pPr>
            <a:r>
              <a:rPr lang="nl-NL" sz="2500" dirty="0"/>
              <a:t>Alarm respons naar aanleiding van een melding   	</a:t>
            </a:r>
            <a:r>
              <a:rPr lang="nl-NL" sz="2500" b="1" dirty="0"/>
              <a:t>   (prijs per tijdsblok per maand)</a:t>
            </a:r>
          </a:p>
          <a:p>
            <a:pPr marL="714375" lvl="1" indent="-342900" algn="just">
              <a:lnSpc>
                <a:spcPct val="150000"/>
              </a:lnSpc>
              <a:buAutoNum type="arabicParenR"/>
            </a:pPr>
            <a:r>
              <a:rPr lang="nl-NL" sz="2500" dirty="0"/>
              <a:t>Pro actief surveillance			   	   </a:t>
            </a:r>
            <a:r>
              <a:rPr lang="nl-NL" sz="2500" b="1" dirty="0"/>
              <a:t>(prijs per minuut)</a:t>
            </a:r>
          </a:p>
          <a:p>
            <a:pPr marL="714375" lvl="1" indent="-342900" algn="just">
              <a:lnSpc>
                <a:spcPct val="150000"/>
              </a:lnSpc>
              <a:buAutoNum type="arabicParenR"/>
            </a:pPr>
            <a:endParaRPr lang="nl-NL" sz="2500" b="1" dirty="0"/>
          </a:p>
          <a:p>
            <a:pPr marL="371475" lvl="1" indent="0" algn="just">
              <a:lnSpc>
                <a:spcPct val="150000"/>
              </a:lnSpc>
              <a:buNone/>
            </a:pPr>
            <a:r>
              <a:rPr lang="nl-NL" sz="2500" b="1" dirty="0"/>
              <a:t>Voordeel: </a:t>
            </a:r>
          </a:p>
          <a:p>
            <a:pPr marL="371475" lvl="1" indent="0" algn="just">
              <a:lnSpc>
                <a:spcPct val="150000"/>
              </a:lnSpc>
              <a:buNone/>
            </a:pPr>
            <a:r>
              <a:rPr lang="nl-NL" sz="2500" dirty="0"/>
              <a:t>Relatief snel operationeel, geen investering, geen piloten vrijmaken + mogelijkheid om vervolgens te kiezen voor stap A en het zelf uit te voeren.</a:t>
            </a:r>
          </a:p>
        </p:txBody>
      </p:sp>
      <p:sp>
        <p:nvSpPr>
          <p:cNvPr id="5" name="Tijdelijke aanduiding voor dianummer 4">
            <a:extLst>
              <a:ext uri="{FF2B5EF4-FFF2-40B4-BE49-F238E27FC236}">
                <a16:creationId xmlns:a16="http://schemas.microsoft.com/office/drawing/2014/main" id="{3862862F-0ACE-D94E-877D-7E465172957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290E704-679B-E84E-9886-FBD2CB0145D7}" type="slidenum">
              <a:rPr kumimoji="0" lang="nl-NL" sz="975" b="0" i="0" u="none" strike="noStrike" kern="1200" cap="none" spc="160" normalizeH="0" baseline="0" noProof="0" smtClean="0">
                <a:ln>
                  <a:noFill/>
                </a:ln>
                <a:solidFill>
                  <a:srgbClr val="051A2B"/>
                </a:solidFill>
                <a:effectLst/>
                <a:uLnTx/>
                <a:uFillTx/>
                <a:latin typeface="Saira Condensed Ligh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nl-NL" sz="975" b="0" i="0" u="none" strike="noStrike" kern="1200" cap="none" spc="160" normalizeH="0" baseline="0" noProof="0">
              <a:ln>
                <a:noFill/>
              </a:ln>
              <a:solidFill>
                <a:srgbClr val="051A2B"/>
              </a:solidFill>
              <a:effectLst/>
              <a:uLnTx/>
              <a:uFillTx/>
              <a:latin typeface="Saira Condensed Light" pitchFamily="2" charset="77"/>
              <a:ea typeface="+mn-ea"/>
              <a:cs typeface="+mn-cs"/>
            </a:endParaRPr>
          </a:p>
        </p:txBody>
      </p:sp>
      <p:pic>
        <p:nvPicPr>
          <p:cNvPr id="4" name="Grafik 7" descr="Ein Bild, das Computer, Im Haus, Anzeigegerät, Person enthält.&#10;&#10;Automatisch generierte Beschreibung">
            <a:extLst>
              <a:ext uri="{FF2B5EF4-FFF2-40B4-BE49-F238E27FC236}">
                <a16:creationId xmlns:a16="http://schemas.microsoft.com/office/drawing/2014/main" id="{62666D3F-CB4E-E3EA-0F8A-60B67B5B2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293" y="1341534"/>
            <a:ext cx="3550201" cy="1996988"/>
          </a:xfrm>
          <a:prstGeom prst="rect">
            <a:avLst/>
          </a:prstGeom>
        </p:spPr>
      </p:pic>
    </p:spTree>
    <p:extLst>
      <p:ext uri="{BB962C8B-B14F-4D97-AF65-F5344CB8AC3E}">
        <p14:creationId xmlns:p14="http://schemas.microsoft.com/office/powerpoint/2010/main" val="1345822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8349B-1E0C-3A47-A8D5-6C102AF59825}"/>
              </a:ext>
            </a:extLst>
          </p:cNvPr>
          <p:cNvSpPr>
            <a:spLocks noGrp="1"/>
          </p:cNvSpPr>
          <p:nvPr>
            <p:ph type="title"/>
          </p:nvPr>
        </p:nvSpPr>
        <p:spPr/>
        <p:txBody>
          <a:bodyPr/>
          <a:lstStyle/>
          <a:p>
            <a:r>
              <a:rPr lang="nl-NL" dirty="0"/>
              <a:t>Businessmodel voorbeeld</a:t>
            </a:r>
          </a:p>
        </p:txBody>
      </p:sp>
      <p:sp>
        <p:nvSpPr>
          <p:cNvPr id="3" name="Tijdelijke aanduiding voor inhoud 2">
            <a:extLst>
              <a:ext uri="{FF2B5EF4-FFF2-40B4-BE49-F238E27FC236}">
                <a16:creationId xmlns:a16="http://schemas.microsoft.com/office/drawing/2014/main" id="{104F7665-03C4-2046-A150-7EE2CB86C0CC}"/>
              </a:ext>
            </a:extLst>
          </p:cNvPr>
          <p:cNvSpPr>
            <a:spLocks noGrp="1"/>
          </p:cNvSpPr>
          <p:nvPr>
            <p:ph sz="half" idx="1"/>
          </p:nvPr>
        </p:nvSpPr>
        <p:spPr>
          <a:xfrm>
            <a:off x="784293" y="961471"/>
            <a:ext cx="7879758" cy="5103020"/>
          </a:xfrm>
        </p:spPr>
        <p:txBody>
          <a:bodyPr>
            <a:normAutofit fontScale="25000" lnSpcReduction="20000"/>
          </a:bodyPr>
          <a:lstStyle/>
          <a:p>
            <a:pPr marL="0" indent="0">
              <a:buNone/>
            </a:pPr>
            <a:r>
              <a:rPr lang="nl-NL" sz="2200" b="1" dirty="0"/>
              <a:t>DRONES LATEN VLIEGEN DOOR DFC</a:t>
            </a:r>
          </a:p>
          <a:p>
            <a:pPr marL="0" indent="0" algn="just">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371475" lvl="1" indent="0" algn="just">
              <a:lnSpc>
                <a:spcPct val="150000"/>
              </a:lnSpc>
              <a:buNone/>
            </a:pPr>
            <a:endParaRPr lang="nl-NL" sz="1400" dirty="0"/>
          </a:p>
          <a:p>
            <a:pPr marL="0" indent="0" algn="just">
              <a:lnSpc>
                <a:spcPct val="150000"/>
              </a:lnSpc>
              <a:buNone/>
            </a:pPr>
            <a:endParaRPr lang="nl-NL" sz="3400" dirty="0"/>
          </a:p>
          <a:p>
            <a:pPr algn="just">
              <a:lnSpc>
                <a:spcPct val="150000"/>
              </a:lnSpc>
            </a:pPr>
            <a:r>
              <a:rPr lang="nl-NL" sz="4800" dirty="0" err="1"/>
              <a:t>Bol.com</a:t>
            </a:r>
            <a:r>
              <a:rPr lang="nl-NL" sz="4800" dirty="0"/>
              <a:t> heeft beveiligingsvraagstuk : Invullen met drones; surveillance en alarmopvolging vanuit </a:t>
            </a:r>
            <a:r>
              <a:rPr lang="nl-NL" sz="4800" b="1" dirty="0"/>
              <a:t>uw beveiligingsbedrijf</a:t>
            </a:r>
          </a:p>
          <a:p>
            <a:pPr marL="0" indent="0" algn="just">
              <a:lnSpc>
                <a:spcPct val="150000"/>
              </a:lnSpc>
              <a:buNone/>
            </a:pPr>
            <a:r>
              <a:rPr lang="nl-NL" sz="4800" dirty="0"/>
              <a:t>     &gt;14 dagen operationeel </a:t>
            </a:r>
          </a:p>
          <a:p>
            <a:pPr algn="just">
              <a:lnSpc>
                <a:spcPct val="150000"/>
              </a:lnSpc>
            </a:pPr>
            <a:r>
              <a:rPr lang="nl-NL" sz="4800" dirty="0"/>
              <a:t>Alarmrespons tussen 22.00 uur – 06.00 uur inclusief hardware DJI </a:t>
            </a:r>
            <a:r>
              <a:rPr lang="nl-NL" sz="4800" dirty="0" err="1"/>
              <a:t>Dock</a:t>
            </a:r>
            <a:r>
              <a:rPr lang="nl-NL" sz="4800" dirty="0"/>
              <a:t> 3, </a:t>
            </a:r>
            <a:r>
              <a:rPr lang="nl-NL" sz="4800" dirty="0" err="1"/>
              <a:t>sofware</a:t>
            </a:r>
            <a:r>
              <a:rPr lang="nl-NL" sz="4800" dirty="0"/>
              <a:t> </a:t>
            </a:r>
            <a:r>
              <a:rPr lang="nl-NL" sz="4800" dirty="0" err="1"/>
              <a:t>etc</a:t>
            </a:r>
            <a:r>
              <a:rPr lang="nl-NL" sz="4800" dirty="0"/>
              <a:t> =  XXX </a:t>
            </a:r>
            <a:r>
              <a:rPr lang="nl-NL" sz="4800" b="1" dirty="0"/>
              <a:t>euro</a:t>
            </a:r>
            <a:r>
              <a:rPr lang="nl-NL" sz="4800" dirty="0"/>
              <a:t> per week + eenmalig </a:t>
            </a:r>
            <a:r>
              <a:rPr lang="nl-NL" sz="4800" dirty="0" err="1"/>
              <a:t>xxxx</a:t>
            </a:r>
            <a:r>
              <a:rPr lang="nl-NL" sz="4800" dirty="0"/>
              <a:t> euro. </a:t>
            </a:r>
          </a:p>
          <a:p>
            <a:pPr algn="just">
              <a:lnSpc>
                <a:spcPct val="150000"/>
              </a:lnSpc>
            </a:pPr>
            <a:r>
              <a:rPr lang="nl-NL" sz="4800" dirty="0"/>
              <a:t>Surveillance; 1x per 2 uur, 5 minuten surveillance op basis van 			            </a:t>
            </a:r>
            <a:r>
              <a:rPr lang="nl-NL" sz="4800" b="1" dirty="0"/>
              <a:t>X euro </a:t>
            </a:r>
            <a:r>
              <a:rPr lang="nl-NL" sz="4800" dirty="0"/>
              <a:t>per minuut</a:t>
            </a:r>
          </a:p>
          <a:p>
            <a:pPr marL="0" indent="0" algn="just">
              <a:lnSpc>
                <a:spcPct val="150000"/>
              </a:lnSpc>
              <a:buNone/>
            </a:pPr>
            <a:r>
              <a:rPr lang="nl-NL" sz="4800" b="1" dirty="0"/>
              <a:t>Totale oplossing</a:t>
            </a:r>
            <a:r>
              <a:rPr lang="nl-NL" sz="4800" dirty="0"/>
              <a:t>: </a:t>
            </a:r>
            <a:r>
              <a:rPr lang="nl-NL" sz="4800" dirty="0" err="1"/>
              <a:t>xxxx</a:t>
            </a:r>
            <a:r>
              <a:rPr lang="nl-NL" sz="4800" dirty="0"/>
              <a:t> euro per maand ex btw + </a:t>
            </a:r>
            <a:r>
              <a:rPr lang="nl-NL" sz="4800" dirty="0" err="1"/>
              <a:t>xxxx</a:t>
            </a:r>
            <a:r>
              <a:rPr lang="nl-NL" sz="4800" dirty="0"/>
              <a:t> euro eenmalig</a:t>
            </a:r>
          </a:p>
          <a:p>
            <a:pPr marL="0" indent="0" algn="just">
              <a:lnSpc>
                <a:spcPct val="150000"/>
              </a:lnSpc>
              <a:buNone/>
            </a:pPr>
            <a:endParaRPr lang="nl-NL" sz="4800" dirty="0"/>
          </a:p>
          <a:p>
            <a:pPr marL="0" indent="0" algn="just">
              <a:lnSpc>
                <a:spcPct val="150000"/>
              </a:lnSpc>
              <a:buNone/>
            </a:pPr>
            <a:r>
              <a:rPr lang="nl-NL" sz="4800" dirty="0"/>
              <a:t>Uw meldkamer kijkt live mee, DFC voert vluchten uit</a:t>
            </a:r>
          </a:p>
        </p:txBody>
      </p:sp>
      <p:sp>
        <p:nvSpPr>
          <p:cNvPr id="5" name="Tijdelijke aanduiding voor dianummer 4">
            <a:extLst>
              <a:ext uri="{FF2B5EF4-FFF2-40B4-BE49-F238E27FC236}">
                <a16:creationId xmlns:a16="http://schemas.microsoft.com/office/drawing/2014/main" id="{3862862F-0ACE-D94E-877D-7E465172957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290E704-679B-E84E-9886-FBD2CB0145D7}" type="slidenum">
              <a:rPr kumimoji="0" lang="nl-NL" sz="975" b="0" i="0" u="none" strike="noStrike" kern="1200" cap="none" spc="160" normalizeH="0" baseline="0" noProof="0" smtClean="0">
                <a:ln>
                  <a:noFill/>
                </a:ln>
                <a:solidFill>
                  <a:srgbClr val="051A2B"/>
                </a:solidFill>
                <a:effectLst/>
                <a:uLnTx/>
                <a:uFillTx/>
                <a:latin typeface="Saira Condensed Ligh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nl-NL" sz="975" b="0" i="0" u="none" strike="noStrike" kern="1200" cap="none" spc="160" normalizeH="0" baseline="0" noProof="0">
              <a:ln>
                <a:noFill/>
              </a:ln>
              <a:solidFill>
                <a:srgbClr val="051A2B"/>
              </a:solidFill>
              <a:effectLst/>
              <a:uLnTx/>
              <a:uFillTx/>
              <a:latin typeface="Saira Condensed Light" pitchFamily="2" charset="77"/>
              <a:ea typeface="+mn-ea"/>
              <a:cs typeface="+mn-cs"/>
            </a:endParaRPr>
          </a:p>
        </p:txBody>
      </p:sp>
      <p:pic>
        <p:nvPicPr>
          <p:cNvPr id="4098" name="Picture 2">
            <a:extLst>
              <a:ext uri="{FF2B5EF4-FFF2-40B4-BE49-F238E27FC236}">
                <a16:creationId xmlns:a16="http://schemas.microsoft.com/office/drawing/2014/main" id="{B44E6ED0-5A8A-F4CB-D556-3DBD5BF44C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460" y="1307928"/>
            <a:ext cx="2821404" cy="1881839"/>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descr="Afbeelding met kaart, tekst, diagram, schermopname&#10;&#10;Automatisch gegenereerde beschrijving">
            <a:extLst>
              <a:ext uri="{FF2B5EF4-FFF2-40B4-BE49-F238E27FC236}">
                <a16:creationId xmlns:a16="http://schemas.microsoft.com/office/drawing/2014/main" id="{DFF1CA55-BE00-CA8B-186A-A0068D979E29}"/>
              </a:ext>
            </a:extLst>
          </p:cNvPr>
          <p:cNvPicPr>
            <a:picLocks noChangeAspect="1"/>
          </p:cNvPicPr>
          <p:nvPr/>
        </p:nvPicPr>
        <p:blipFill>
          <a:blip r:embed="rId3"/>
          <a:stretch>
            <a:fillRect/>
          </a:stretch>
        </p:blipFill>
        <p:spPr>
          <a:xfrm>
            <a:off x="4724172" y="1275713"/>
            <a:ext cx="3026963" cy="1891853"/>
          </a:xfrm>
          <a:prstGeom prst="rect">
            <a:avLst/>
          </a:prstGeom>
        </p:spPr>
      </p:pic>
    </p:spTree>
    <p:extLst>
      <p:ext uri="{BB962C8B-B14F-4D97-AF65-F5344CB8AC3E}">
        <p14:creationId xmlns:p14="http://schemas.microsoft.com/office/powerpoint/2010/main" val="1913322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46AF5FAD-53D8-424B-8FF6-026227462360}"/>
              </a:ext>
            </a:extLst>
          </p:cNvPr>
          <p:cNvSpPr>
            <a:spLocks noGrp="1"/>
          </p:cNvSpPr>
          <p:nvPr>
            <p:ph sz="quarter" idx="13"/>
          </p:nvPr>
        </p:nvSpPr>
        <p:spPr>
          <a:xfrm>
            <a:off x="742950" y="2971456"/>
            <a:ext cx="1801467" cy="2150380"/>
          </a:xfrm>
        </p:spPr>
        <p:txBody>
          <a:bodyPr/>
          <a:lstStyle/>
          <a:p>
            <a:r>
              <a:rPr lang="nl-NL" dirty="0"/>
              <a:t>Check behoefte </a:t>
            </a:r>
          </a:p>
          <a:p>
            <a:r>
              <a:rPr lang="nl-NL" dirty="0"/>
              <a:t>Check doelstelling </a:t>
            </a:r>
          </a:p>
          <a:p>
            <a:r>
              <a:rPr lang="nl-NL" dirty="0"/>
              <a:t>Toetsen haalbaarheid</a:t>
            </a:r>
          </a:p>
          <a:p>
            <a:r>
              <a:rPr lang="nl-NL" dirty="0"/>
              <a:t>Intake met projectleider </a:t>
            </a:r>
          </a:p>
        </p:txBody>
      </p:sp>
      <p:sp>
        <p:nvSpPr>
          <p:cNvPr id="7" name="Tijdelijke aanduiding voor inhoud 6">
            <a:extLst>
              <a:ext uri="{FF2B5EF4-FFF2-40B4-BE49-F238E27FC236}">
                <a16:creationId xmlns:a16="http://schemas.microsoft.com/office/drawing/2014/main" id="{E1F7354B-CBBF-A44D-82F5-DFDD7E980E70}"/>
              </a:ext>
            </a:extLst>
          </p:cNvPr>
          <p:cNvSpPr>
            <a:spLocks noGrp="1"/>
          </p:cNvSpPr>
          <p:nvPr>
            <p:ph sz="quarter" idx="14"/>
          </p:nvPr>
        </p:nvSpPr>
        <p:spPr>
          <a:xfrm>
            <a:off x="2999133" y="2971455"/>
            <a:ext cx="1801467" cy="2012921"/>
          </a:xfrm>
        </p:spPr>
        <p:txBody>
          <a:bodyPr/>
          <a:lstStyle/>
          <a:p>
            <a:r>
              <a:rPr lang="nl-NL" dirty="0"/>
              <a:t>Offerte akkoord </a:t>
            </a:r>
          </a:p>
          <a:p>
            <a:r>
              <a:rPr lang="nl-NL" dirty="0"/>
              <a:t>Plaatsing box door DFC</a:t>
            </a:r>
          </a:p>
          <a:p>
            <a:r>
              <a:rPr lang="nl-NL" dirty="0"/>
              <a:t>Koppeling met Remote Operator Center</a:t>
            </a:r>
          </a:p>
        </p:txBody>
      </p:sp>
      <p:sp>
        <p:nvSpPr>
          <p:cNvPr id="8" name="Tijdelijke aanduiding voor inhoud 7">
            <a:extLst>
              <a:ext uri="{FF2B5EF4-FFF2-40B4-BE49-F238E27FC236}">
                <a16:creationId xmlns:a16="http://schemas.microsoft.com/office/drawing/2014/main" id="{099D30E1-D1D4-7846-A996-EF4ECE3DA36C}"/>
              </a:ext>
            </a:extLst>
          </p:cNvPr>
          <p:cNvSpPr>
            <a:spLocks noGrp="1"/>
          </p:cNvSpPr>
          <p:nvPr>
            <p:ph sz="quarter" idx="15"/>
          </p:nvPr>
        </p:nvSpPr>
        <p:spPr>
          <a:xfrm>
            <a:off x="5265255" y="2971455"/>
            <a:ext cx="1801467" cy="2012921"/>
          </a:xfrm>
        </p:spPr>
        <p:txBody>
          <a:bodyPr/>
          <a:lstStyle/>
          <a:p>
            <a:r>
              <a:rPr lang="nl-NL" dirty="0"/>
              <a:t>Uitvoeren drone box operaties 24/7 waar nodig</a:t>
            </a:r>
          </a:p>
          <a:p>
            <a:r>
              <a:rPr lang="nl-NL" dirty="0"/>
              <a:t>Surveillance of alarm respons</a:t>
            </a:r>
          </a:p>
          <a:p>
            <a:r>
              <a:rPr lang="nl-NL" dirty="0"/>
              <a:t>Opschalen indien gewenst</a:t>
            </a:r>
          </a:p>
          <a:p>
            <a:endParaRPr lang="nl-NL" dirty="0"/>
          </a:p>
        </p:txBody>
      </p:sp>
      <p:sp>
        <p:nvSpPr>
          <p:cNvPr id="5" name="Tijdelijke aanduiding voor tekst 4">
            <a:extLst>
              <a:ext uri="{FF2B5EF4-FFF2-40B4-BE49-F238E27FC236}">
                <a16:creationId xmlns:a16="http://schemas.microsoft.com/office/drawing/2014/main" id="{292DD326-24D4-CC48-8E73-1C087969544A}"/>
              </a:ext>
            </a:extLst>
          </p:cNvPr>
          <p:cNvSpPr>
            <a:spLocks noGrp="1"/>
          </p:cNvSpPr>
          <p:nvPr>
            <p:ph type="body" sz="quarter" idx="19"/>
          </p:nvPr>
        </p:nvSpPr>
        <p:spPr/>
        <p:txBody>
          <a:bodyPr/>
          <a:lstStyle/>
          <a:p>
            <a:r>
              <a:rPr lang="nl-NL"/>
              <a:t>Na afloop van afronding </a:t>
            </a:r>
            <a:r>
              <a:rPr lang="nl-NL" err="1"/>
              <a:t>prep</a:t>
            </a:r>
            <a:r>
              <a:rPr lang="nl-NL"/>
              <a:t> fase</a:t>
            </a:r>
          </a:p>
        </p:txBody>
      </p:sp>
      <p:sp>
        <p:nvSpPr>
          <p:cNvPr id="9" name="Tijdelijke aanduiding voor tekst 8">
            <a:extLst>
              <a:ext uri="{FF2B5EF4-FFF2-40B4-BE49-F238E27FC236}">
                <a16:creationId xmlns:a16="http://schemas.microsoft.com/office/drawing/2014/main" id="{38C7CF0E-F4EC-C945-BCBA-7F9EEF3B26B9}"/>
              </a:ext>
            </a:extLst>
          </p:cNvPr>
          <p:cNvSpPr>
            <a:spLocks noGrp="1"/>
          </p:cNvSpPr>
          <p:nvPr>
            <p:ph type="body" sz="quarter" idx="20"/>
          </p:nvPr>
        </p:nvSpPr>
        <p:spPr/>
        <p:txBody>
          <a:bodyPr/>
          <a:lstStyle/>
          <a:p>
            <a:r>
              <a:rPr lang="nl-NL" dirty="0"/>
              <a:t>&gt;14 werkdagen</a:t>
            </a:r>
          </a:p>
        </p:txBody>
      </p:sp>
      <p:sp>
        <p:nvSpPr>
          <p:cNvPr id="10" name="Tijdelijke aanduiding voor tekst 9">
            <a:extLst>
              <a:ext uri="{FF2B5EF4-FFF2-40B4-BE49-F238E27FC236}">
                <a16:creationId xmlns:a16="http://schemas.microsoft.com/office/drawing/2014/main" id="{DCC19907-58EF-3C42-BF23-0E38D8B31497}"/>
              </a:ext>
            </a:extLst>
          </p:cNvPr>
          <p:cNvSpPr>
            <a:spLocks noGrp="1"/>
          </p:cNvSpPr>
          <p:nvPr>
            <p:ph type="body" sz="quarter" idx="21"/>
          </p:nvPr>
        </p:nvSpPr>
        <p:spPr/>
        <p:txBody>
          <a:bodyPr/>
          <a:lstStyle/>
          <a:p>
            <a:r>
              <a:rPr lang="nl-NL" dirty="0"/>
              <a:t>2-4 uur	</a:t>
            </a:r>
          </a:p>
        </p:txBody>
      </p:sp>
      <p:sp>
        <p:nvSpPr>
          <p:cNvPr id="11" name="Tijdelijke aanduiding voor tekst 10">
            <a:extLst>
              <a:ext uri="{FF2B5EF4-FFF2-40B4-BE49-F238E27FC236}">
                <a16:creationId xmlns:a16="http://schemas.microsoft.com/office/drawing/2014/main" id="{F04E46B7-E6AC-034D-BC92-139B36A09469}"/>
              </a:ext>
            </a:extLst>
          </p:cNvPr>
          <p:cNvSpPr>
            <a:spLocks noGrp="1"/>
          </p:cNvSpPr>
          <p:nvPr>
            <p:ph type="body" sz="quarter" idx="22"/>
          </p:nvPr>
        </p:nvSpPr>
        <p:spPr/>
        <p:txBody>
          <a:bodyPr/>
          <a:lstStyle/>
          <a:p>
            <a:r>
              <a:rPr lang="nl-NL"/>
              <a:t>Elke 6 maanden</a:t>
            </a:r>
          </a:p>
        </p:txBody>
      </p:sp>
      <p:sp>
        <p:nvSpPr>
          <p:cNvPr id="12" name="Tijdelijke aanduiding voor inhoud 11">
            <a:extLst>
              <a:ext uri="{FF2B5EF4-FFF2-40B4-BE49-F238E27FC236}">
                <a16:creationId xmlns:a16="http://schemas.microsoft.com/office/drawing/2014/main" id="{C7AA2537-FFAA-8C4C-BFF7-58BD73E3396C}"/>
              </a:ext>
            </a:extLst>
          </p:cNvPr>
          <p:cNvSpPr>
            <a:spLocks noGrp="1"/>
          </p:cNvSpPr>
          <p:nvPr>
            <p:ph sz="quarter" idx="23"/>
          </p:nvPr>
        </p:nvSpPr>
        <p:spPr/>
        <p:txBody>
          <a:bodyPr/>
          <a:lstStyle/>
          <a:p>
            <a:r>
              <a:rPr lang="nl-NL" dirty="0"/>
              <a:t>Behoefteplan opnieuw inventariseren</a:t>
            </a:r>
          </a:p>
          <a:p>
            <a:r>
              <a:rPr lang="nl-NL" dirty="0"/>
              <a:t>Van projectmatige inzet naar continue / dagelijkse inzet.</a:t>
            </a:r>
          </a:p>
        </p:txBody>
      </p:sp>
    </p:spTree>
    <p:extLst>
      <p:ext uri="{BB962C8B-B14F-4D97-AF65-F5344CB8AC3E}">
        <p14:creationId xmlns:p14="http://schemas.microsoft.com/office/powerpoint/2010/main" val="4291255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8349B-1E0C-3A47-A8D5-6C102AF59825}"/>
              </a:ext>
            </a:extLst>
          </p:cNvPr>
          <p:cNvSpPr>
            <a:spLocks noGrp="1"/>
          </p:cNvSpPr>
          <p:nvPr>
            <p:ph type="title"/>
          </p:nvPr>
        </p:nvSpPr>
        <p:spPr/>
        <p:txBody>
          <a:bodyPr/>
          <a:lstStyle/>
          <a:p>
            <a:r>
              <a:rPr lang="nl-NL" dirty="0"/>
              <a:t>Support </a:t>
            </a:r>
          </a:p>
        </p:txBody>
      </p:sp>
      <p:sp>
        <p:nvSpPr>
          <p:cNvPr id="3" name="Tijdelijke aanduiding voor inhoud 2">
            <a:extLst>
              <a:ext uri="{FF2B5EF4-FFF2-40B4-BE49-F238E27FC236}">
                <a16:creationId xmlns:a16="http://schemas.microsoft.com/office/drawing/2014/main" id="{104F7665-03C4-2046-A150-7EE2CB86C0CC}"/>
              </a:ext>
            </a:extLst>
          </p:cNvPr>
          <p:cNvSpPr>
            <a:spLocks noGrp="1"/>
          </p:cNvSpPr>
          <p:nvPr>
            <p:ph sz="half" idx="1"/>
          </p:nvPr>
        </p:nvSpPr>
        <p:spPr>
          <a:xfrm>
            <a:off x="784293" y="961471"/>
            <a:ext cx="3134374" cy="2551510"/>
          </a:xfrm>
        </p:spPr>
        <p:txBody>
          <a:bodyPr>
            <a:normAutofit/>
          </a:bodyPr>
          <a:lstStyle/>
          <a:p>
            <a:pPr marL="0" indent="0" algn="just">
              <a:buNone/>
            </a:pPr>
            <a:endParaRPr lang="nl-NL" sz="1400" dirty="0"/>
          </a:p>
          <a:p>
            <a:pPr marL="0" indent="0" algn="just">
              <a:buNone/>
            </a:pPr>
            <a:endParaRPr lang="nl-NL" sz="1400" dirty="0"/>
          </a:p>
          <a:p>
            <a:pPr marL="371475" lvl="1" indent="0" algn="just">
              <a:lnSpc>
                <a:spcPct val="150000"/>
              </a:lnSpc>
              <a:buNone/>
            </a:pPr>
            <a:endParaRPr lang="nl-NL" sz="1400" dirty="0"/>
          </a:p>
        </p:txBody>
      </p:sp>
      <p:sp>
        <p:nvSpPr>
          <p:cNvPr id="5" name="Tijdelijke aanduiding voor dianummer 4">
            <a:extLst>
              <a:ext uri="{FF2B5EF4-FFF2-40B4-BE49-F238E27FC236}">
                <a16:creationId xmlns:a16="http://schemas.microsoft.com/office/drawing/2014/main" id="{3862862F-0ACE-D94E-877D-7E465172957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290E704-679B-E84E-9886-FBD2CB0145D7}" type="slidenum">
              <a:rPr kumimoji="0" lang="nl-NL" sz="975" b="0" i="0" u="none" strike="noStrike" kern="1200" cap="none" spc="160" normalizeH="0" baseline="0" noProof="0" smtClean="0">
                <a:ln>
                  <a:noFill/>
                </a:ln>
                <a:solidFill>
                  <a:srgbClr val="051A2B"/>
                </a:solidFill>
                <a:effectLst/>
                <a:uLnTx/>
                <a:uFillTx/>
                <a:latin typeface="Saira Condensed Ligh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nl-NL" sz="975" b="0" i="0" u="none" strike="noStrike" kern="1200" cap="none" spc="160" normalizeH="0" baseline="0" noProof="0">
              <a:ln>
                <a:noFill/>
              </a:ln>
              <a:solidFill>
                <a:srgbClr val="051A2B"/>
              </a:solidFill>
              <a:effectLst/>
              <a:uLnTx/>
              <a:uFillTx/>
              <a:latin typeface="Saira Condensed Light" pitchFamily="2" charset="77"/>
              <a:ea typeface="+mn-ea"/>
              <a:cs typeface="+mn-cs"/>
            </a:endParaRPr>
          </a:p>
        </p:txBody>
      </p:sp>
      <p:pic>
        <p:nvPicPr>
          <p:cNvPr id="1026" name="Picture 2" descr="Contact - Drone Flight Company">
            <a:extLst>
              <a:ext uri="{FF2B5EF4-FFF2-40B4-BE49-F238E27FC236}">
                <a16:creationId xmlns:a16="http://schemas.microsoft.com/office/drawing/2014/main" id="{4E1A5F39-A0B1-5700-EDEB-4A29643A2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378" y="1421293"/>
            <a:ext cx="1172777" cy="17417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phael Donia nota - Manager at Kosher Point Supermarkets | LinkedIn">
            <a:extLst>
              <a:ext uri="{FF2B5EF4-FFF2-40B4-BE49-F238E27FC236}">
                <a16:creationId xmlns:a16="http://schemas.microsoft.com/office/drawing/2014/main" id="{EA0C440D-68F4-6DCE-D79D-5C6D61FDCB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605" y="1491239"/>
            <a:ext cx="1491973" cy="1491973"/>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05B1DE39-1A23-CF04-B540-96DBBAD86D1B}"/>
              </a:ext>
            </a:extLst>
          </p:cNvPr>
          <p:cNvSpPr txBox="1"/>
          <p:nvPr/>
        </p:nvSpPr>
        <p:spPr>
          <a:xfrm>
            <a:off x="1179443" y="3207026"/>
            <a:ext cx="3207027" cy="1200329"/>
          </a:xfrm>
          <a:prstGeom prst="rect">
            <a:avLst/>
          </a:prstGeom>
          <a:noFill/>
        </p:spPr>
        <p:txBody>
          <a:bodyPr wrap="square" rtlCol="0">
            <a:spAutoFit/>
          </a:bodyPr>
          <a:lstStyle/>
          <a:p>
            <a:r>
              <a:rPr lang="nl-NL" dirty="0"/>
              <a:t>Tycho van den Oosten</a:t>
            </a:r>
          </a:p>
          <a:p>
            <a:r>
              <a:rPr lang="nl-NL" dirty="0"/>
              <a:t>Sales &amp; accountmanager</a:t>
            </a:r>
          </a:p>
          <a:p>
            <a:r>
              <a:rPr lang="nl-NL" dirty="0"/>
              <a:t>Commercieel traject </a:t>
            </a:r>
          </a:p>
          <a:p>
            <a:endParaRPr lang="nl-NL" dirty="0"/>
          </a:p>
        </p:txBody>
      </p:sp>
      <p:sp>
        <p:nvSpPr>
          <p:cNvPr id="7" name="Tekstvak 6">
            <a:extLst>
              <a:ext uri="{FF2B5EF4-FFF2-40B4-BE49-F238E27FC236}">
                <a16:creationId xmlns:a16="http://schemas.microsoft.com/office/drawing/2014/main" id="{5C199B46-DF4D-6F25-68B7-0C1B995210DD}"/>
              </a:ext>
            </a:extLst>
          </p:cNvPr>
          <p:cNvSpPr txBox="1"/>
          <p:nvPr/>
        </p:nvSpPr>
        <p:spPr>
          <a:xfrm>
            <a:off x="4618064" y="3207026"/>
            <a:ext cx="3207027" cy="1200329"/>
          </a:xfrm>
          <a:prstGeom prst="rect">
            <a:avLst/>
          </a:prstGeom>
          <a:noFill/>
        </p:spPr>
        <p:txBody>
          <a:bodyPr wrap="square" rtlCol="0">
            <a:spAutoFit/>
          </a:bodyPr>
          <a:lstStyle/>
          <a:p>
            <a:r>
              <a:rPr lang="nl-NL" dirty="0"/>
              <a:t>Raphael </a:t>
            </a:r>
            <a:r>
              <a:rPr lang="nl-NL" dirty="0" err="1"/>
              <a:t>Donia</a:t>
            </a:r>
            <a:r>
              <a:rPr lang="nl-NL" dirty="0"/>
              <a:t> Nota</a:t>
            </a:r>
          </a:p>
          <a:p>
            <a:r>
              <a:rPr lang="nl-NL" dirty="0"/>
              <a:t>Projectmanager</a:t>
            </a:r>
          </a:p>
          <a:p>
            <a:r>
              <a:rPr lang="nl-NL" dirty="0"/>
              <a:t>Implementatie</a:t>
            </a:r>
          </a:p>
          <a:p>
            <a:endParaRPr lang="nl-NL" dirty="0"/>
          </a:p>
        </p:txBody>
      </p:sp>
    </p:spTree>
    <p:extLst>
      <p:ext uri="{BB962C8B-B14F-4D97-AF65-F5344CB8AC3E}">
        <p14:creationId xmlns:p14="http://schemas.microsoft.com/office/powerpoint/2010/main" val="3188117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E73F004-F440-014B-A94B-9C3A0A02ECDE}"/>
              </a:ext>
            </a:extLst>
          </p:cNvPr>
          <p:cNvSpPr>
            <a:spLocks noGrp="1"/>
          </p:cNvSpPr>
          <p:nvPr>
            <p:ph type="body" sz="quarter" idx="10"/>
          </p:nvPr>
        </p:nvSpPr>
        <p:spPr/>
        <p:txBody>
          <a:bodyPr/>
          <a:lstStyle/>
          <a:p>
            <a:r>
              <a:rPr lang="nl-NL" err="1"/>
              <a:t>info@droneflightcompany.com</a:t>
            </a:r>
            <a:endParaRPr lang="nl-NL"/>
          </a:p>
          <a:p>
            <a:r>
              <a:rPr lang="nl-NL" err="1"/>
              <a:t>www.droneflightcompany.com</a:t>
            </a:r>
            <a:endParaRPr lang="nl-NL"/>
          </a:p>
        </p:txBody>
      </p:sp>
    </p:spTree>
    <p:extLst>
      <p:ext uri="{BB962C8B-B14F-4D97-AF65-F5344CB8AC3E}">
        <p14:creationId xmlns:p14="http://schemas.microsoft.com/office/powerpoint/2010/main" val="1602452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54A66E6-6F0E-F049-AA83-21B5C6FB52E2}"/>
              </a:ext>
            </a:extLst>
          </p:cNvPr>
          <p:cNvPicPr>
            <a:picLocks noChangeAspect="1"/>
          </p:cNvPicPr>
          <p:nvPr/>
        </p:nvPicPr>
        <p:blipFill>
          <a:blip r:embed="rId2"/>
          <a:stretch>
            <a:fillRect/>
          </a:stretch>
        </p:blipFill>
        <p:spPr>
          <a:xfrm>
            <a:off x="928688" y="1080352"/>
            <a:ext cx="8209035" cy="4612324"/>
          </a:xfrm>
          <a:prstGeom prst="rect">
            <a:avLst/>
          </a:prstGeom>
        </p:spPr>
      </p:pic>
      <p:sp>
        <p:nvSpPr>
          <p:cNvPr id="5" name="Rechthoek 4">
            <a:extLst>
              <a:ext uri="{FF2B5EF4-FFF2-40B4-BE49-F238E27FC236}">
                <a16:creationId xmlns:a16="http://schemas.microsoft.com/office/drawing/2014/main" id="{1FE0B309-6131-6F4A-8648-C4BE40A11180}"/>
              </a:ext>
            </a:extLst>
          </p:cNvPr>
          <p:cNvSpPr/>
          <p:nvPr/>
        </p:nvSpPr>
        <p:spPr>
          <a:xfrm>
            <a:off x="225632" y="95003"/>
            <a:ext cx="8912092" cy="5597673"/>
          </a:xfrm>
          <a:prstGeom prst="rect">
            <a:avLst/>
          </a:prstGeom>
          <a:gradFill flip="none" rotWithShape="1">
            <a:gsLst>
              <a:gs pos="0">
                <a:srgbClr val="04192C"/>
              </a:gs>
              <a:gs pos="100000">
                <a:srgbClr val="04192C">
                  <a:alpha val="0"/>
                  <a:lumMod val="10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endParaRPr lang="nl-NL" sz="1189">
              <a:solidFill>
                <a:srgbClr val="FFFFFF"/>
              </a:solidFill>
              <a:latin typeface="Calibri" panose="020F0502020204030204"/>
            </a:endParaRPr>
          </a:p>
        </p:txBody>
      </p:sp>
      <p:pic>
        <p:nvPicPr>
          <p:cNvPr id="6" name="Afbeelding 5">
            <a:extLst>
              <a:ext uri="{FF2B5EF4-FFF2-40B4-BE49-F238E27FC236}">
                <a16:creationId xmlns:a16="http://schemas.microsoft.com/office/drawing/2014/main" id="{8C835718-2294-2F43-81D8-DC02114D9DD9}"/>
              </a:ext>
            </a:extLst>
          </p:cNvPr>
          <p:cNvPicPr>
            <a:picLocks noChangeAspect="1"/>
          </p:cNvPicPr>
          <p:nvPr/>
        </p:nvPicPr>
        <p:blipFill>
          <a:blip r:embed="rId3"/>
          <a:stretch>
            <a:fillRect/>
          </a:stretch>
        </p:blipFill>
        <p:spPr>
          <a:xfrm>
            <a:off x="2337199" y="273409"/>
            <a:ext cx="10266053" cy="6311183"/>
          </a:xfrm>
          <a:prstGeom prst="rect">
            <a:avLst/>
          </a:prstGeom>
        </p:spPr>
      </p:pic>
      <p:pic>
        <p:nvPicPr>
          <p:cNvPr id="13" name="Afbeelding 12">
            <a:extLst>
              <a:ext uri="{FF2B5EF4-FFF2-40B4-BE49-F238E27FC236}">
                <a16:creationId xmlns:a16="http://schemas.microsoft.com/office/drawing/2014/main" id="{1E9261E5-EFDA-1244-893A-3384A48DE1D7}"/>
              </a:ext>
            </a:extLst>
          </p:cNvPr>
          <p:cNvPicPr>
            <a:picLocks noChangeAspect="1"/>
          </p:cNvPicPr>
          <p:nvPr/>
        </p:nvPicPr>
        <p:blipFill>
          <a:blip r:embed="rId4"/>
          <a:stretch>
            <a:fillRect/>
          </a:stretch>
        </p:blipFill>
        <p:spPr>
          <a:xfrm>
            <a:off x="1246915" y="1334088"/>
            <a:ext cx="57540" cy="266124"/>
          </a:xfrm>
          <a:prstGeom prst="rect">
            <a:avLst/>
          </a:prstGeom>
        </p:spPr>
      </p:pic>
      <p:cxnSp>
        <p:nvCxnSpPr>
          <p:cNvPr id="15" name="Rechte verbindingslijn 14">
            <a:extLst>
              <a:ext uri="{FF2B5EF4-FFF2-40B4-BE49-F238E27FC236}">
                <a16:creationId xmlns:a16="http://schemas.microsoft.com/office/drawing/2014/main" id="{E8A4AF48-0FEE-3848-8EE1-731F50403C55}"/>
              </a:ext>
            </a:extLst>
          </p:cNvPr>
          <p:cNvCxnSpPr>
            <a:cxnSpLocks/>
          </p:cNvCxnSpPr>
          <p:nvPr/>
        </p:nvCxnSpPr>
        <p:spPr>
          <a:xfrm>
            <a:off x="1271649" y="3386513"/>
            <a:ext cx="0" cy="23061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A9BA15E1-DA67-E946-A6B7-A0D3E6247E8D}"/>
              </a:ext>
            </a:extLst>
          </p:cNvPr>
          <p:cNvSpPr txBox="1"/>
          <p:nvPr/>
        </p:nvSpPr>
        <p:spPr>
          <a:xfrm rot="16200000">
            <a:off x="443605" y="2407818"/>
            <a:ext cx="1690120" cy="214226"/>
          </a:xfrm>
          <a:prstGeom prst="rect">
            <a:avLst/>
          </a:prstGeom>
          <a:noFill/>
        </p:spPr>
        <p:txBody>
          <a:bodyPr wrap="none" lIns="59414" rtlCol="0">
            <a:spAutoFit/>
          </a:bodyPr>
          <a:lstStyle/>
          <a:p>
            <a:pPr defTabSz="742950"/>
            <a:r>
              <a:rPr lang="nl-NL" sz="792" spc="198">
                <a:solidFill>
                  <a:srgbClr val="FFFFFF"/>
                </a:solidFill>
                <a:latin typeface="Saira Condensed Light" pitchFamily="2" charset="77"/>
              </a:rPr>
              <a:t>SECURITY &amp; SURVEILLANCE</a:t>
            </a:r>
          </a:p>
        </p:txBody>
      </p:sp>
      <p:pic>
        <p:nvPicPr>
          <p:cNvPr id="21" name="Afbeelding 20" descr="Afbeelding met tekening&#10;&#10;Automatisch gegenereerde beschrijving">
            <a:extLst>
              <a:ext uri="{FF2B5EF4-FFF2-40B4-BE49-F238E27FC236}">
                <a16:creationId xmlns:a16="http://schemas.microsoft.com/office/drawing/2014/main" id="{8EF1F627-2D99-7243-AE41-F372B47D33A2}"/>
              </a:ext>
            </a:extLst>
          </p:cNvPr>
          <p:cNvPicPr>
            <a:picLocks noChangeAspect="1"/>
          </p:cNvPicPr>
          <p:nvPr/>
        </p:nvPicPr>
        <p:blipFill>
          <a:blip r:embed="rId5"/>
          <a:stretch>
            <a:fillRect/>
          </a:stretch>
        </p:blipFill>
        <p:spPr>
          <a:xfrm>
            <a:off x="3589979" y="2048078"/>
            <a:ext cx="3642463" cy="3120185"/>
          </a:xfrm>
          <a:prstGeom prst="rect">
            <a:avLst/>
          </a:prstGeom>
        </p:spPr>
      </p:pic>
      <p:sp>
        <p:nvSpPr>
          <p:cNvPr id="3" name="Ondertitel 2">
            <a:extLst>
              <a:ext uri="{FF2B5EF4-FFF2-40B4-BE49-F238E27FC236}">
                <a16:creationId xmlns:a16="http://schemas.microsoft.com/office/drawing/2014/main" id="{D286EF31-1A20-62DB-3516-3EED25E5D674}"/>
              </a:ext>
            </a:extLst>
          </p:cNvPr>
          <p:cNvSpPr>
            <a:spLocks noGrp="1"/>
          </p:cNvSpPr>
          <p:nvPr>
            <p:ph type="subTitle" idx="1"/>
          </p:nvPr>
        </p:nvSpPr>
        <p:spPr>
          <a:xfrm>
            <a:off x="3034182" y="5263699"/>
            <a:ext cx="6036469" cy="1093062"/>
          </a:xfrm>
        </p:spPr>
        <p:txBody>
          <a:bodyPr/>
          <a:lstStyle/>
          <a:p>
            <a:endParaRPr lang="nl-NL">
              <a:latin typeface="Saira Condensed" panose="00000506000000000000" pitchFamily="2" charset="0"/>
            </a:endParaRPr>
          </a:p>
        </p:txBody>
      </p:sp>
    </p:spTree>
    <p:extLst>
      <p:ext uri="{BB962C8B-B14F-4D97-AF65-F5344CB8AC3E}">
        <p14:creationId xmlns:p14="http://schemas.microsoft.com/office/powerpoint/2010/main" val="3323462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072F2-C775-0AF6-BCFA-9565F7017FD2}"/>
            </a:ext>
          </a:extLst>
        </p:cNvPr>
        <p:cNvGrpSpPr/>
        <p:nvPr/>
      </p:nvGrpSpPr>
      <p:grpSpPr>
        <a:xfrm>
          <a:off x="0" y="0"/>
          <a:ext cx="0" cy="0"/>
          <a:chOff x="0" y="0"/>
          <a:chExt cx="0" cy="0"/>
        </a:xfrm>
      </p:grpSpPr>
      <p:pic>
        <p:nvPicPr>
          <p:cNvPr id="104" name="Afbeelding 3" descr="Afbeelding 3">
            <a:extLst>
              <a:ext uri="{FF2B5EF4-FFF2-40B4-BE49-F238E27FC236}">
                <a16:creationId xmlns:a16="http://schemas.microsoft.com/office/drawing/2014/main" id="{F2382BA4-25D0-6055-3F94-B81707B8AC2E}"/>
              </a:ext>
            </a:extLst>
          </p:cNvPr>
          <p:cNvPicPr>
            <a:picLocks noChangeAspect="1"/>
          </p:cNvPicPr>
          <p:nvPr/>
        </p:nvPicPr>
        <p:blipFill>
          <a:blip r:embed="rId3"/>
          <a:stretch>
            <a:fillRect/>
          </a:stretch>
        </p:blipFill>
        <p:spPr>
          <a:xfrm>
            <a:off x="0" y="538357"/>
            <a:ext cx="10103429" cy="5676706"/>
          </a:xfrm>
          <a:prstGeom prst="rect">
            <a:avLst/>
          </a:prstGeom>
          <a:ln w="12700">
            <a:miter lim="400000"/>
          </a:ln>
        </p:spPr>
      </p:pic>
      <p:sp>
        <p:nvSpPr>
          <p:cNvPr id="105" name="Rechthoek 4">
            <a:extLst>
              <a:ext uri="{FF2B5EF4-FFF2-40B4-BE49-F238E27FC236}">
                <a16:creationId xmlns:a16="http://schemas.microsoft.com/office/drawing/2014/main" id="{7632B5CE-51A0-EFB5-22B7-0E7416853AC2}"/>
              </a:ext>
            </a:extLst>
          </p:cNvPr>
          <p:cNvSpPr/>
          <p:nvPr/>
        </p:nvSpPr>
        <p:spPr>
          <a:xfrm>
            <a:off x="-1" y="538357"/>
            <a:ext cx="10103429" cy="5676705"/>
          </a:xfrm>
          <a:prstGeom prst="rect">
            <a:avLst/>
          </a:prstGeom>
          <a:gradFill flip="none" rotWithShape="1">
            <a:gsLst>
              <a:gs pos="30000">
                <a:srgbClr val="04192C"/>
              </a:gs>
              <a:gs pos="100000">
                <a:srgbClr val="04192C">
                  <a:alpha val="0"/>
                </a:srgbClr>
              </a:gs>
            </a:gsLst>
            <a:lin ang="0" scaled="1"/>
            <a:tileRect/>
          </a:gradFill>
          <a:ln w="12700">
            <a:miter lim="400000"/>
          </a:ln>
        </p:spPr>
        <p:txBody>
          <a:bodyPr lIns="37147" rIns="37147" anchor="ctr"/>
          <a:lstStyle/>
          <a:p>
            <a:pPr algn="ctr">
              <a:defRPr>
                <a:solidFill>
                  <a:srgbClr val="FFFFFF"/>
                </a:solidFill>
              </a:defRPr>
            </a:pPr>
            <a:endParaRPr lang="nl-NL" sz="1463" dirty="0"/>
          </a:p>
        </p:txBody>
      </p:sp>
      <p:pic>
        <p:nvPicPr>
          <p:cNvPr id="3" name="Afbeelding 5" descr="Afbeelding 5">
            <a:extLst>
              <a:ext uri="{FF2B5EF4-FFF2-40B4-BE49-F238E27FC236}">
                <a16:creationId xmlns:a16="http://schemas.microsoft.com/office/drawing/2014/main" id="{2C0CD682-64BC-4804-7432-7F7253150CE2}"/>
              </a:ext>
            </a:extLst>
          </p:cNvPr>
          <p:cNvPicPr>
            <a:picLocks noChangeAspect="1"/>
          </p:cNvPicPr>
          <p:nvPr/>
        </p:nvPicPr>
        <p:blipFill>
          <a:blip r:embed="rId4"/>
          <a:srcRect l="28141" t="160" r="50039" b="73624"/>
          <a:stretch/>
        </p:blipFill>
        <p:spPr>
          <a:xfrm rot="10800000">
            <a:off x="-2" y="518436"/>
            <a:ext cx="2643061" cy="1952424"/>
          </a:xfrm>
          <a:prstGeom prst="rect">
            <a:avLst/>
          </a:prstGeom>
          <a:ln w="12700" cap="flat">
            <a:noFill/>
            <a:miter lim="400000"/>
          </a:ln>
          <a:effectLst/>
        </p:spPr>
      </p:pic>
      <p:sp>
        <p:nvSpPr>
          <p:cNvPr id="6" name="TextBox 5">
            <a:extLst>
              <a:ext uri="{FF2B5EF4-FFF2-40B4-BE49-F238E27FC236}">
                <a16:creationId xmlns:a16="http://schemas.microsoft.com/office/drawing/2014/main" id="{648C8C3E-E53D-D3A4-4B8D-4A8077FA109A}"/>
              </a:ext>
            </a:extLst>
          </p:cNvPr>
          <p:cNvSpPr txBox="1"/>
          <p:nvPr/>
        </p:nvSpPr>
        <p:spPr>
          <a:xfrm>
            <a:off x="1396477" y="1133227"/>
            <a:ext cx="8166784" cy="9753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7147" tIns="37147" rIns="37147" bIns="37147" numCol="1" spcCol="38100" rtlCol="0" anchor="t">
            <a:spAutoFit/>
          </a:bodyPr>
          <a:lstStyle/>
          <a:p>
            <a:r>
              <a:rPr lang="nl-NL" sz="2925" b="1" dirty="0">
                <a:solidFill>
                  <a:schemeClr val="bg1"/>
                </a:solidFill>
                <a:latin typeface="Roboto" panose="02000000000000000000" pitchFamily="2" charset="0"/>
                <a:ea typeface="Roboto" panose="02000000000000000000" pitchFamily="2" charset="0"/>
                <a:cs typeface="Roboto" panose="02000000000000000000" pitchFamily="2" charset="0"/>
              </a:rPr>
              <a:t>Wij werken voor</a:t>
            </a:r>
          </a:p>
          <a:p>
            <a:r>
              <a:rPr lang="nl-NL" sz="1463" b="1" dirty="0">
                <a:solidFill>
                  <a:schemeClr val="bg1"/>
                </a:solidFill>
                <a:latin typeface="Roboto" panose="02000000000000000000" pitchFamily="2" charset="0"/>
                <a:ea typeface="Roboto" panose="02000000000000000000" pitchFamily="2" charset="0"/>
                <a:cs typeface="Roboto" panose="02000000000000000000" pitchFamily="2" charset="0"/>
              </a:rPr>
              <a:t>Meer dan 100 vergunningen in beheer</a:t>
            </a:r>
          </a:p>
          <a:p>
            <a:pPr defTabSz="742950" hangingPunct="0"/>
            <a:endParaRPr lang="nl-NL" sz="1463" dirty="0">
              <a:solidFill>
                <a:schemeClr val="bg1"/>
              </a:solidFill>
              <a:latin typeface="Roboto" panose="02000000000000000000" pitchFamily="2" charset="0"/>
              <a:ea typeface="Roboto" panose="02000000000000000000" pitchFamily="2" charset="0"/>
              <a:cs typeface="Roboto" panose="02000000000000000000" pitchFamily="2" charset="0"/>
              <a:sym typeface="Calibri"/>
            </a:endParaRPr>
          </a:p>
        </p:txBody>
      </p:sp>
      <p:pic>
        <p:nvPicPr>
          <p:cNvPr id="8" name="Afbeelding 20" descr="Afbeelding 20">
            <a:extLst>
              <a:ext uri="{FF2B5EF4-FFF2-40B4-BE49-F238E27FC236}">
                <a16:creationId xmlns:a16="http://schemas.microsoft.com/office/drawing/2014/main" id="{4F35E654-60FD-6F35-35BD-6290BBA8F738}"/>
              </a:ext>
            </a:extLst>
          </p:cNvPr>
          <p:cNvPicPr>
            <a:picLocks noChangeAspect="1"/>
          </p:cNvPicPr>
          <p:nvPr/>
        </p:nvPicPr>
        <p:blipFill>
          <a:blip r:embed="rId5"/>
          <a:stretch>
            <a:fillRect/>
          </a:stretch>
        </p:blipFill>
        <p:spPr>
          <a:xfrm>
            <a:off x="53869" y="736478"/>
            <a:ext cx="815935" cy="698942"/>
          </a:xfrm>
          <a:prstGeom prst="rect">
            <a:avLst/>
          </a:prstGeom>
          <a:ln w="12700">
            <a:miter lim="400000"/>
          </a:ln>
        </p:spPr>
      </p:pic>
      <p:sp>
        <p:nvSpPr>
          <p:cNvPr id="2" name="Rechthoek 4">
            <a:extLst>
              <a:ext uri="{FF2B5EF4-FFF2-40B4-BE49-F238E27FC236}">
                <a16:creationId xmlns:a16="http://schemas.microsoft.com/office/drawing/2014/main" id="{2CAB34FA-0AA3-DF05-078E-B4CEA3F42F65}"/>
              </a:ext>
            </a:extLst>
          </p:cNvPr>
          <p:cNvSpPr/>
          <p:nvPr/>
        </p:nvSpPr>
        <p:spPr>
          <a:xfrm>
            <a:off x="1396476" y="2136268"/>
            <a:ext cx="8016777" cy="3588505"/>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463"/>
          </a:p>
        </p:txBody>
      </p:sp>
      <p:pic>
        <p:nvPicPr>
          <p:cNvPr id="12" name="Afbeelding 5">
            <a:extLst>
              <a:ext uri="{FF2B5EF4-FFF2-40B4-BE49-F238E27FC236}">
                <a16:creationId xmlns:a16="http://schemas.microsoft.com/office/drawing/2014/main" id="{5FC9F938-6C4A-7774-8A7C-6A85D72BBEE3}"/>
              </a:ext>
            </a:extLst>
          </p:cNvPr>
          <p:cNvPicPr>
            <a:picLocks noChangeAspect="1"/>
          </p:cNvPicPr>
          <p:nvPr/>
        </p:nvPicPr>
        <p:blipFill>
          <a:blip r:embed="rId6"/>
          <a:stretch>
            <a:fillRect/>
          </a:stretch>
        </p:blipFill>
        <p:spPr>
          <a:xfrm>
            <a:off x="7552912" y="3065887"/>
            <a:ext cx="1566386" cy="576952"/>
          </a:xfrm>
          <a:prstGeom prst="rect">
            <a:avLst/>
          </a:prstGeom>
        </p:spPr>
      </p:pic>
      <p:pic>
        <p:nvPicPr>
          <p:cNvPr id="35" name="Afbeelding 7">
            <a:extLst>
              <a:ext uri="{FF2B5EF4-FFF2-40B4-BE49-F238E27FC236}">
                <a16:creationId xmlns:a16="http://schemas.microsoft.com/office/drawing/2014/main" id="{DD42BEEB-1558-607C-593E-8A1AB9295618}"/>
              </a:ext>
            </a:extLst>
          </p:cNvPr>
          <p:cNvPicPr>
            <a:picLocks noChangeAspect="1"/>
          </p:cNvPicPr>
          <p:nvPr/>
        </p:nvPicPr>
        <p:blipFill rotWithShape="1">
          <a:blip r:embed="rId7"/>
          <a:srcRect t="39574" b="44000"/>
          <a:stretch/>
        </p:blipFill>
        <p:spPr>
          <a:xfrm>
            <a:off x="7124187" y="2558701"/>
            <a:ext cx="2272189" cy="373228"/>
          </a:xfrm>
          <a:prstGeom prst="rect">
            <a:avLst/>
          </a:prstGeom>
        </p:spPr>
      </p:pic>
      <p:pic>
        <p:nvPicPr>
          <p:cNvPr id="36" name="Afbeelding 11">
            <a:extLst>
              <a:ext uri="{FF2B5EF4-FFF2-40B4-BE49-F238E27FC236}">
                <a16:creationId xmlns:a16="http://schemas.microsoft.com/office/drawing/2014/main" id="{A63425B0-4C1C-D854-42A6-065677E768BE}"/>
              </a:ext>
            </a:extLst>
          </p:cNvPr>
          <p:cNvPicPr>
            <a:picLocks noChangeAspect="1"/>
          </p:cNvPicPr>
          <p:nvPr/>
        </p:nvPicPr>
        <p:blipFill>
          <a:blip r:embed="rId8"/>
          <a:stretch>
            <a:fillRect/>
          </a:stretch>
        </p:blipFill>
        <p:spPr>
          <a:xfrm>
            <a:off x="7407704" y="3860031"/>
            <a:ext cx="1856802" cy="569098"/>
          </a:xfrm>
          <a:prstGeom prst="rect">
            <a:avLst/>
          </a:prstGeom>
        </p:spPr>
      </p:pic>
      <p:pic>
        <p:nvPicPr>
          <p:cNvPr id="38" name="Afbeelding 10">
            <a:extLst>
              <a:ext uri="{FF2B5EF4-FFF2-40B4-BE49-F238E27FC236}">
                <a16:creationId xmlns:a16="http://schemas.microsoft.com/office/drawing/2014/main" id="{1D00D041-048D-7AC7-524A-A4810E6FB2E5}"/>
              </a:ext>
            </a:extLst>
          </p:cNvPr>
          <p:cNvPicPr>
            <a:picLocks noChangeAspect="1"/>
          </p:cNvPicPr>
          <p:nvPr/>
        </p:nvPicPr>
        <p:blipFill rotWithShape="1">
          <a:blip r:embed="rId9"/>
          <a:srcRect l="5437" r="47877"/>
          <a:stretch/>
        </p:blipFill>
        <p:spPr>
          <a:xfrm>
            <a:off x="5363480" y="3127395"/>
            <a:ext cx="1598357" cy="716238"/>
          </a:xfrm>
          <a:prstGeom prst="rect">
            <a:avLst/>
          </a:prstGeom>
        </p:spPr>
      </p:pic>
      <p:pic>
        <p:nvPicPr>
          <p:cNvPr id="39" name="Afbeelding 29">
            <a:extLst>
              <a:ext uri="{FF2B5EF4-FFF2-40B4-BE49-F238E27FC236}">
                <a16:creationId xmlns:a16="http://schemas.microsoft.com/office/drawing/2014/main" id="{CC39D26C-57BD-68F8-1D5E-C6E38471EC06}"/>
              </a:ext>
            </a:extLst>
          </p:cNvPr>
          <p:cNvPicPr>
            <a:picLocks noChangeAspect="1"/>
          </p:cNvPicPr>
          <p:nvPr/>
        </p:nvPicPr>
        <p:blipFill>
          <a:blip r:embed="rId10"/>
          <a:stretch>
            <a:fillRect/>
          </a:stretch>
        </p:blipFill>
        <p:spPr>
          <a:xfrm>
            <a:off x="7710655" y="5072567"/>
            <a:ext cx="1408643" cy="569327"/>
          </a:xfrm>
          <a:prstGeom prst="rect">
            <a:avLst/>
          </a:prstGeom>
        </p:spPr>
      </p:pic>
      <p:pic>
        <p:nvPicPr>
          <p:cNvPr id="42" name="Picture 41" descr="A close-up of a white background">
            <a:extLst>
              <a:ext uri="{FF2B5EF4-FFF2-40B4-BE49-F238E27FC236}">
                <a16:creationId xmlns:a16="http://schemas.microsoft.com/office/drawing/2014/main" id="{205CE13F-1FE8-491E-0D69-3E1D7FD594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5293" y="2594204"/>
            <a:ext cx="1333360" cy="364423"/>
          </a:xfrm>
          <a:prstGeom prst="rect">
            <a:avLst/>
          </a:prstGeom>
        </p:spPr>
      </p:pic>
      <p:pic>
        <p:nvPicPr>
          <p:cNvPr id="44" name="Picture 43" descr="A logo with a lion head&#10;&#10;AI-generated content may be incorrect.">
            <a:extLst>
              <a:ext uri="{FF2B5EF4-FFF2-40B4-BE49-F238E27FC236}">
                <a16:creationId xmlns:a16="http://schemas.microsoft.com/office/drawing/2014/main" id="{132C781C-C66B-1D2B-FF8F-2493B88A75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36305" y="2418095"/>
            <a:ext cx="1598357" cy="899076"/>
          </a:xfrm>
          <a:prstGeom prst="rect">
            <a:avLst/>
          </a:prstGeom>
        </p:spPr>
      </p:pic>
      <p:pic>
        <p:nvPicPr>
          <p:cNvPr id="5" name="Picture 4" descr="A black letter on a white background&#10;&#10;AI-generated content may be incorrect.">
            <a:extLst>
              <a:ext uri="{FF2B5EF4-FFF2-40B4-BE49-F238E27FC236}">
                <a16:creationId xmlns:a16="http://schemas.microsoft.com/office/drawing/2014/main" id="{4319E5F8-BBBB-2E92-0441-3E78FBE1030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404864" y="3974269"/>
            <a:ext cx="1651246" cy="231174"/>
          </a:xfrm>
          <a:prstGeom prst="rect">
            <a:avLst/>
          </a:prstGeom>
        </p:spPr>
      </p:pic>
      <p:pic>
        <p:nvPicPr>
          <p:cNvPr id="9" name="Picture 8" descr="A red circle and blue letters&#10;&#10;AI-generated content may be incorrect.">
            <a:extLst>
              <a:ext uri="{FF2B5EF4-FFF2-40B4-BE49-F238E27FC236}">
                <a16:creationId xmlns:a16="http://schemas.microsoft.com/office/drawing/2014/main" id="{56FEB60E-3A4B-002A-3412-22C1718416C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60209" y="4318737"/>
            <a:ext cx="1408643" cy="608742"/>
          </a:xfrm>
          <a:prstGeom prst="rect">
            <a:avLst/>
          </a:prstGeom>
        </p:spPr>
      </p:pic>
      <p:pic>
        <p:nvPicPr>
          <p:cNvPr id="11" name="Picture 10" descr="A black text on a white background&#10;&#10;AI-generated content may be incorrect.">
            <a:extLst>
              <a:ext uri="{FF2B5EF4-FFF2-40B4-BE49-F238E27FC236}">
                <a16:creationId xmlns:a16="http://schemas.microsoft.com/office/drawing/2014/main" id="{98CA2994-2D29-D364-FFAD-3BF08335141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23640" y="2435368"/>
            <a:ext cx="1678037" cy="496562"/>
          </a:xfrm>
          <a:prstGeom prst="rect">
            <a:avLst/>
          </a:prstGeom>
        </p:spPr>
      </p:pic>
      <p:pic>
        <p:nvPicPr>
          <p:cNvPr id="14" name="Picture 13" descr="A black and blue triangle&#10;&#10;AI-generated content may be incorrect.">
            <a:extLst>
              <a:ext uri="{FF2B5EF4-FFF2-40B4-BE49-F238E27FC236}">
                <a16:creationId xmlns:a16="http://schemas.microsoft.com/office/drawing/2014/main" id="{39ED45AB-3FC8-D662-0D97-4DFD144178C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407704" y="4648826"/>
            <a:ext cx="1856802" cy="256857"/>
          </a:xfrm>
          <a:prstGeom prst="rect">
            <a:avLst/>
          </a:prstGeom>
        </p:spPr>
      </p:pic>
      <p:pic>
        <p:nvPicPr>
          <p:cNvPr id="16" name="Picture 15" descr="A red and white logo&#10;&#10;AI-generated content may be incorrect.">
            <a:extLst>
              <a:ext uri="{FF2B5EF4-FFF2-40B4-BE49-F238E27FC236}">
                <a16:creationId xmlns:a16="http://schemas.microsoft.com/office/drawing/2014/main" id="{488067BC-CDE5-E65D-94F4-626D761CD99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79868" y="4970171"/>
            <a:ext cx="1641602" cy="684001"/>
          </a:xfrm>
          <a:prstGeom prst="rect">
            <a:avLst/>
          </a:prstGeom>
        </p:spPr>
      </p:pic>
      <p:pic>
        <p:nvPicPr>
          <p:cNvPr id="18" name="Picture 17" descr="A black text on a white background&#10;&#10;AI-generated content may be incorrect.">
            <a:extLst>
              <a:ext uri="{FF2B5EF4-FFF2-40B4-BE49-F238E27FC236}">
                <a16:creationId xmlns:a16="http://schemas.microsoft.com/office/drawing/2014/main" id="{189C11A3-1F7C-1CDC-759B-A7F6E7816A4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45292" y="3139856"/>
            <a:ext cx="1399621" cy="410180"/>
          </a:xfrm>
          <a:prstGeom prst="rect">
            <a:avLst/>
          </a:prstGeom>
        </p:spPr>
      </p:pic>
      <p:pic>
        <p:nvPicPr>
          <p:cNvPr id="22" name="Picture 21" descr="A blue and white logo&#10;&#10;AI-generated content may be incorrect.">
            <a:extLst>
              <a:ext uri="{FF2B5EF4-FFF2-40B4-BE49-F238E27FC236}">
                <a16:creationId xmlns:a16="http://schemas.microsoft.com/office/drawing/2014/main" id="{49B0E6F1-8793-4D52-9D6C-336FB2E038B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57012" y="3300478"/>
            <a:ext cx="1340076" cy="548947"/>
          </a:xfrm>
          <a:prstGeom prst="rect">
            <a:avLst/>
          </a:prstGeom>
        </p:spPr>
      </p:pic>
      <p:pic>
        <p:nvPicPr>
          <p:cNvPr id="24" name="Picture 23" descr="A blue and white logo&#10;&#10;AI-generated content may be incorrect.">
            <a:extLst>
              <a:ext uri="{FF2B5EF4-FFF2-40B4-BE49-F238E27FC236}">
                <a16:creationId xmlns:a16="http://schemas.microsoft.com/office/drawing/2014/main" id="{AF0011C7-0FED-3321-179E-AF00D0D3D22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97778" y="3951065"/>
            <a:ext cx="1349077" cy="357506"/>
          </a:xfrm>
          <a:prstGeom prst="rect">
            <a:avLst/>
          </a:prstGeom>
        </p:spPr>
      </p:pic>
      <p:pic>
        <p:nvPicPr>
          <p:cNvPr id="26" name="Graphic 25">
            <a:extLst>
              <a:ext uri="{FF2B5EF4-FFF2-40B4-BE49-F238E27FC236}">
                <a16:creationId xmlns:a16="http://schemas.microsoft.com/office/drawing/2014/main" id="{0460F086-F490-524C-4BB8-7FF94D4D4DF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948768" y="4973679"/>
            <a:ext cx="1283783" cy="599099"/>
          </a:xfrm>
          <a:prstGeom prst="rect">
            <a:avLst/>
          </a:prstGeom>
        </p:spPr>
      </p:pic>
      <p:pic>
        <p:nvPicPr>
          <p:cNvPr id="28" name="Picture 27" descr="A blue and white logo&#10;&#10;AI-generated content may be incorrect.">
            <a:extLst>
              <a:ext uri="{FF2B5EF4-FFF2-40B4-BE49-F238E27FC236}">
                <a16:creationId xmlns:a16="http://schemas.microsoft.com/office/drawing/2014/main" id="{59C08D49-4330-34B7-C6D5-116F5DEAE6F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769859" y="4400648"/>
            <a:ext cx="1641602" cy="469369"/>
          </a:xfrm>
          <a:prstGeom prst="rect">
            <a:avLst/>
          </a:prstGeom>
        </p:spPr>
      </p:pic>
      <p:pic>
        <p:nvPicPr>
          <p:cNvPr id="30" name="Picture 29" descr="A black background with a black square&#10;&#10;AI-generated content may be incorrect.">
            <a:extLst>
              <a:ext uri="{FF2B5EF4-FFF2-40B4-BE49-F238E27FC236}">
                <a16:creationId xmlns:a16="http://schemas.microsoft.com/office/drawing/2014/main" id="{95081615-C41C-9351-A85B-F83CE5DBCAF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893729" y="2258911"/>
            <a:ext cx="1078945" cy="1078945"/>
          </a:xfrm>
          <a:prstGeom prst="rect">
            <a:avLst/>
          </a:prstGeom>
        </p:spPr>
      </p:pic>
      <p:pic>
        <p:nvPicPr>
          <p:cNvPr id="32" name="Picture 31" descr="A green logo with a white background&#10;&#10;AI-generated content may be incorrect.">
            <a:extLst>
              <a:ext uri="{FF2B5EF4-FFF2-40B4-BE49-F238E27FC236}">
                <a16:creationId xmlns:a16="http://schemas.microsoft.com/office/drawing/2014/main" id="{A19EE216-2B90-9F81-E6BF-2E4F2966ED5B}"/>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76725" y="3337857"/>
            <a:ext cx="1029689" cy="514152"/>
          </a:xfrm>
          <a:prstGeom prst="rect">
            <a:avLst/>
          </a:prstGeom>
        </p:spPr>
      </p:pic>
      <p:pic>
        <p:nvPicPr>
          <p:cNvPr id="34" name="Picture 33" descr="A yellow and white circle with a red and white logo&#10;&#10;AI-generated content may be incorrect.">
            <a:extLst>
              <a:ext uri="{FF2B5EF4-FFF2-40B4-BE49-F238E27FC236}">
                <a16:creationId xmlns:a16="http://schemas.microsoft.com/office/drawing/2014/main" id="{DE5117EC-02E4-D997-7D02-B3D69728970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733538" y="4040335"/>
            <a:ext cx="1218929" cy="753498"/>
          </a:xfrm>
          <a:prstGeom prst="rect">
            <a:avLst/>
          </a:prstGeom>
        </p:spPr>
      </p:pic>
      <p:pic>
        <p:nvPicPr>
          <p:cNvPr id="43" name="Picture 42" descr="A blue and white logo&#10;&#10;AI-generated content may be incorrect.">
            <a:extLst>
              <a:ext uri="{FF2B5EF4-FFF2-40B4-BE49-F238E27FC236}">
                <a16:creationId xmlns:a16="http://schemas.microsoft.com/office/drawing/2014/main" id="{055F149D-209D-56E2-650E-BB08F49EED84}"/>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731528" y="5072567"/>
            <a:ext cx="1093580" cy="417129"/>
          </a:xfrm>
          <a:prstGeom prst="rect">
            <a:avLst/>
          </a:prstGeom>
        </p:spPr>
      </p:pic>
      <p:pic>
        <p:nvPicPr>
          <p:cNvPr id="47" name="Picture 46" descr="A black question mark with a drop of water&#10;&#10;AI-generated content may be incorrect.">
            <a:extLst>
              <a:ext uri="{FF2B5EF4-FFF2-40B4-BE49-F238E27FC236}">
                <a16:creationId xmlns:a16="http://schemas.microsoft.com/office/drawing/2014/main" id="{C201FAC0-8268-3A5B-25CE-264EC8E0B74B}"/>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390432" y="3852009"/>
            <a:ext cx="1295642" cy="1295642"/>
          </a:xfrm>
          <a:prstGeom prst="rect">
            <a:avLst/>
          </a:prstGeom>
        </p:spPr>
      </p:pic>
    </p:spTree>
    <p:extLst>
      <p:ext uri="{BB962C8B-B14F-4D97-AF65-F5344CB8AC3E}">
        <p14:creationId xmlns:p14="http://schemas.microsoft.com/office/powerpoint/2010/main" val="1830981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E653FA3-0A3F-5041-A2A0-C0DEBB2E46C2}"/>
              </a:ext>
            </a:extLst>
          </p:cNvPr>
          <p:cNvSpPr/>
          <p:nvPr/>
        </p:nvSpPr>
        <p:spPr>
          <a:xfrm>
            <a:off x="920750" y="2073691"/>
            <a:ext cx="9196469" cy="2523768"/>
          </a:xfrm>
          <a:prstGeom prst="rect">
            <a:avLst/>
          </a:prstGeom>
        </p:spPr>
        <p:txBody>
          <a:bodyPr wrap="square">
            <a:spAutoFit/>
          </a:bodyPr>
          <a:lstStyle/>
          <a:p>
            <a:pPr marL="285750" indent="-285750">
              <a:buFont typeface="Arial" panose="020B0604020202020204" pitchFamily="34" charset="0"/>
              <a:buChar char="•"/>
            </a:pPr>
            <a:r>
              <a:rPr lang="nl-NL" sz="2000" dirty="0">
                <a:solidFill>
                  <a:schemeClr val="bg1"/>
                </a:solidFill>
              </a:rPr>
              <a:t>Start met creëren van businesscases voor drones </a:t>
            </a:r>
          </a:p>
          <a:p>
            <a:pPr marL="285750" indent="-285750">
              <a:buFont typeface="Arial" panose="020B0604020202020204" pitchFamily="34" charset="0"/>
              <a:buChar char="•"/>
            </a:pPr>
            <a:r>
              <a:rPr lang="nl-NL" sz="2000" dirty="0">
                <a:solidFill>
                  <a:schemeClr val="bg1"/>
                </a:solidFill>
              </a:rPr>
              <a:t>Doorgepakt met opstart opleidingen vanuit Drone Flight Academy + consultancy</a:t>
            </a:r>
          </a:p>
          <a:p>
            <a:pPr marL="285750" indent="-285750">
              <a:buFont typeface="Arial" panose="020B0604020202020204" pitchFamily="34" charset="0"/>
              <a:buChar char="•"/>
            </a:pPr>
            <a:r>
              <a:rPr lang="nl-NL" sz="2000" dirty="0">
                <a:solidFill>
                  <a:schemeClr val="bg1"/>
                </a:solidFill>
              </a:rPr>
              <a:t>DFC als B2B aanbod voor integratie drones</a:t>
            </a:r>
          </a:p>
          <a:p>
            <a:pPr marL="285750" indent="-285750">
              <a:buFont typeface="Arial" panose="020B0604020202020204" pitchFamily="34" charset="0"/>
              <a:buChar char="•"/>
            </a:pPr>
            <a:r>
              <a:rPr lang="nl-NL" sz="2000" dirty="0">
                <a:solidFill>
                  <a:schemeClr val="bg1"/>
                </a:solidFill>
              </a:rPr>
              <a:t>Actief in Nederland, België en Duitsland </a:t>
            </a:r>
          </a:p>
          <a:p>
            <a:pPr marL="285750" indent="-285750">
              <a:buFont typeface="Arial" panose="020B0604020202020204" pitchFamily="34" charset="0"/>
              <a:buChar char="•"/>
            </a:pPr>
            <a:r>
              <a:rPr lang="nl-NL" sz="2000" dirty="0">
                <a:solidFill>
                  <a:schemeClr val="bg1"/>
                </a:solidFill>
              </a:rPr>
              <a:t>Sinds 1 september operationele remote control room </a:t>
            </a:r>
          </a:p>
          <a:p>
            <a:pPr marL="285750" indent="-285750">
              <a:buFont typeface="Arial" panose="020B0604020202020204" pitchFamily="34" charset="0"/>
              <a:buChar char="•"/>
            </a:pPr>
            <a:r>
              <a:rPr lang="nl-NL" sz="2000" dirty="0">
                <a:solidFill>
                  <a:schemeClr val="bg1"/>
                </a:solidFill>
              </a:rPr>
              <a:t>Vanaf medio oktober 24/7 bezet </a:t>
            </a:r>
          </a:p>
          <a:p>
            <a:pPr marL="285750" indent="-285750">
              <a:buFont typeface="Arial" panose="020B0604020202020204" pitchFamily="34" charset="0"/>
              <a:buChar char="•"/>
            </a:pPr>
            <a:r>
              <a:rPr lang="nl-NL" sz="2000" dirty="0"/>
              <a:t>ZZP</a:t>
            </a:r>
          </a:p>
          <a:p>
            <a:pPr lvl="1"/>
            <a:r>
              <a:rPr lang="nl-NL" dirty="0"/>
              <a:t>Al vanaf 2020 positieve EBIDTA</a:t>
            </a:r>
          </a:p>
        </p:txBody>
      </p:sp>
      <p:pic>
        <p:nvPicPr>
          <p:cNvPr id="6" name="Afbeelding 5">
            <a:extLst>
              <a:ext uri="{FF2B5EF4-FFF2-40B4-BE49-F238E27FC236}">
                <a16:creationId xmlns:a16="http://schemas.microsoft.com/office/drawing/2014/main" id="{B3C73B45-C761-D34C-803F-B86E9D851ECD}"/>
              </a:ext>
            </a:extLst>
          </p:cNvPr>
          <p:cNvPicPr>
            <a:picLocks noChangeAspect="1"/>
          </p:cNvPicPr>
          <p:nvPr/>
        </p:nvPicPr>
        <p:blipFill>
          <a:blip r:embed="rId2"/>
          <a:stretch>
            <a:fillRect/>
          </a:stretch>
        </p:blipFill>
        <p:spPr>
          <a:xfrm>
            <a:off x="0" y="630291"/>
            <a:ext cx="767791" cy="5572125"/>
          </a:xfrm>
          <a:prstGeom prst="rect">
            <a:avLst/>
          </a:prstGeom>
        </p:spPr>
      </p:pic>
      <p:cxnSp>
        <p:nvCxnSpPr>
          <p:cNvPr id="7" name="Rechte verbindingslijn 6">
            <a:extLst>
              <a:ext uri="{FF2B5EF4-FFF2-40B4-BE49-F238E27FC236}">
                <a16:creationId xmlns:a16="http://schemas.microsoft.com/office/drawing/2014/main" id="{4B2BBB0C-8168-BC40-AF36-7F1D077328C6}"/>
              </a:ext>
            </a:extLst>
          </p:cNvPr>
          <p:cNvCxnSpPr/>
          <p:nvPr/>
        </p:nvCxnSpPr>
        <p:spPr>
          <a:xfrm>
            <a:off x="9073487" y="466405"/>
            <a:ext cx="0" cy="5899897"/>
          </a:xfrm>
          <a:prstGeom prst="line">
            <a:avLst/>
          </a:prstGeom>
          <a:ln w="254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E8D0A18D-9DEE-3B4D-8941-C03110566B83}"/>
              </a:ext>
            </a:extLst>
          </p:cNvPr>
          <p:cNvCxnSpPr>
            <a:cxnSpLocks/>
          </p:cNvCxnSpPr>
          <p:nvPr/>
        </p:nvCxnSpPr>
        <p:spPr>
          <a:xfrm flipH="1">
            <a:off x="-152960" y="5423593"/>
            <a:ext cx="10270191" cy="0"/>
          </a:xfrm>
          <a:prstGeom prst="line">
            <a:avLst/>
          </a:prstGeom>
          <a:ln w="2540">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2" name="Rechthoek 1">
            <a:extLst>
              <a:ext uri="{FF2B5EF4-FFF2-40B4-BE49-F238E27FC236}">
                <a16:creationId xmlns:a16="http://schemas.microsoft.com/office/drawing/2014/main" id="{408EBA50-DECB-EE2B-9FC7-4D2110DF3C08}"/>
              </a:ext>
            </a:extLst>
          </p:cNvPr>
          <p:cNvSpPr/>
          <p:nvPr/>
        </p:nvSpPr>
        <p:spPr>
          <a:xfrm>
            <a:off x="576366" y="1018907"/>
            <a:ext cx="6691323" cy="830997"/>
          </a:xfrm>
          <a:prstGeom prst="rect">
            <a:avLst/>
          </a:prstGeom>
        </p:spPr>
        <p:txBody>
          <a:bodyPr wrap="square">
            <a:spAutoFit/>
          </a:bodyPr>
          <a:lstStyle/>
          <a:p>
            <a:pPr algn="ctr"/>
            <a:r>
              <a:rPr lang="nl-NL" sz="4800" b="1" dirty="0">
                <a:solidFill>
                  <a:srgbClr val="FFFFFF"/>
                </a:solidFill>
                <a:latin typeface="Saira Condensed Condensed" pitchFamily="2" charset="77"/>
              </a:rPr>
              <a:t>DRONE FLIGHT COMPANY</a:t>
            </a:r>
          </a:p>
        </p:txBody>
      </p:sp>
    </p:spTree>
    <p:extLst>
      <p:ext uri="{BB962C8B-B14F-4D97-AF65-F5344CB8AC3E}">
        <p14:creationId xmlns:p14="http://schemas.microsoft.com/office/powerpoint/2010/main" val="2482529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AEAF2-9A1E-5DB4-F478-F3467479EAF3}"/>
            </a:ext>
          </a:extLst>
        </p:cNvPr>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F0C133F3-F482-591A-0144-841EF47B73B5}"/>
              </a:ext>
            </a:extLst>
          </p:cNvPr>
          <p:cNvSpPr>
            <a:spLocks noGrp="1"/>
          </p:cNvSpPr>
          <p:nvPr>
            <p:ph type="sldNum" sz="quarter" idx="12"/>
          </p:nvPr>
        </p:nvSpPr>
        <p:spPr/>
        <p:txBody>
          <a:bodyPr/>
          <a:lstStyle/>
          <a:p>
            <a:fld id="{C290E704-679B-E84E-9886-FBD2CB0145D7}" type="slidenum">
              <a:rPr lang="nl-NL" smtClean="0"/>
              <a:pPr/>
              <a:t>5</a:t>
            </a:fld>
            <a:endParaRPr lang="nl-NL" dirty="0"/>
          </a:p>
        </p:txBody>
      </p:sp>
      <p:sp>
        <p:nvSpPr>
          <p:cNvPr id="3" name="Tekstvak 2">
            <a:extLst>
              <a:ext uri="{FF2B5EF4-FFF2-40B4-BE49-F238E27FC236}">
                <a16:creationId xmlns:a16="http://schemas.microsoft.com/office/drawing/2014/main" id="{E6561034-FD98-8DC3-18C9-DCA09C241B33}"/>
              </a:ext>
            </a:extLst>
          </p:cNvPr>
          <p:cNvSpPr txBox="1"/>
          <p:nvPr/>
        </p:nvSpPr>
        <p:spPr>
          <a:xfrm>
            <a:off x="1056207" y="818469"/>
            <a:ext cx="4783278" cy="392415"/>
          </a:xfrm>
          <a:prstGeom prst="rect">
            <a:avLst/>
          </a:prstGeom>
          <a:noFill/>
        </p:spPr>
        <p:txBody>
          <a:bodyPr wrap="square" rtlCol="0">
            <a:spAutoFit/>
          </a:bodyPr>
          <a:lstStyle/>
          <a:p>
            <a:r>
              <a:rPr lang="nl-NL" sz="1950" b="1" dirty="0"/>
              <a:t>Toepassingen drones in relatie tot veiligheid</a:t>
            </a:r>
          </a:p>
        </p:txBody>
      </p:sp>
      <p:pic>
        <p:nvPicPr>
          <p:cNvPr id="2050" name="Picture 2" descr="Deze drones helpen politie Oost-Nederland met speuren - 1Twente">
            <a:extLst>
              <a:ext uri="{FF2B5EF4-FFF2-40B4-BE49-F238E27FC236}">
                <a16:creationId xmlns:a16="http://schemas.microsoft.com/office/drawing/2014/main" id="{0795BA19-91A5-A292-C71E-BAE2CBE26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82" y="1412342"/>
            <a:ext cx="2620728" cy="147416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C770966B-211F-628A-FB7E-FAA9BE91ACFE}"/>
              </a:ext>
            </a:extLst>
          </p:cNvPr>
          <p:cNvSpPr txBox="1"/>
          <p:nvPr/>
        </p:nvSpPr>
        <p:spPr>
          <a:xfrm>
            <a:off x="1190782" y="3087960"/>
            <a:ext cx="2620728" cy="738664"/>
          </a:xfrm>
          <a:prstGeom prst="rect">
            <a:avLst/>
          </a:prstGeom>
          <a:noFill/>
        </p:spPr>
        <p:txBody>
          <a:bodyPr wrap="square" rtlCol="0">
            <a:spAutoFit/>
          </a:bodyPr>
          <a:lstStyle/>
          <a:p>
            <a:r>
              <a:rPr lang="en-US" sz="1400" dirty="0"/>
              <a:t>Nationale </a:t>
            </a:r>
            <a:r>
              <a:rPr lang="en-US" sz="1400" dirty="0" err="1"/>
              <a:t>Politie</a:t>
            </a:r>
            <a:endParaRPr lang="en-US" sz="1400" dirty="0"/>
          </a:p>
          <a:p>
            <a:r>
              <a:rPr lang="en-US" sz="1400" dirty="0"/>
              <a:t>+- 300 </a:t>
            </a:r>
            <a:r>
              <a:rPr lang="en-US" sz="1400" dirty="0" err="1"/>
              <a:t>piloten</a:t>
            </a:r>
            <a:r>
              <a:rPr lang="en-US" sz="1400" dirty="0"/>
              <a:t> </a:t>
            </a:r>
          </a:p>
          <a:p>
            <a:r>
              <a:rPr lang="en-US" sz="1400" dirty="0"/>
              <a:t>500 drones</a:t>
            </a:r>
            <a:endParaRPr lang="en-NL" sz="1400" dirty="0"/>
          </a:p>
        </p:txBody>
      </p:sp>
      <p:pic>
        <p:nvPicPr>
          <p:cNvPr id="2052" name="Picture 4" descr="Brandweer mag drones landelijk inzetten">
            <a:extLst>
              <a:ext uri="{FF2B5EF4-FFF2-40B4-BE49-F238E27FC236}">
                <a16:creationId xmlns:a16="http://schemas.microsoft.com/office/drawing/2014/main" id="{8EB6F6B5-AF93-CB3D-DFD7-3B69AC541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1284" y="1377897"/>
            <a:ext cx="2962275" cy="154305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D7219B5E-D363-3EC9-BAE6-A32E33A8BB2E}"/>
              </a:ext>
            </a:extLst>
          </p:cNvPr>
          <p:cNvSpPr txBox="1"/>
          <p:nvPr/>
        </p:nvSpPr>
        <p:spPr>
          <a:xfrm>
            <a:off x="4051284" y="3087960"/>
            <a:ext cx="2620728" cy="738664"/>
          </a:xfrm>
          <a:prstGeom prst="rect">
            <a:avLst/>
          </a:prstGeom>
          <a:noFill/>
        </p:spPr>
        <p:txBody>
          <a:bodyPr wrap="square" rtlCol="0">
            <a:spAutoFit/>
          </a:bodyPr>
          <a:lstStyle/>
          <a:p>
            <a:r>
              <a:rPr lang="en-US" sz="1400" dirty="0" err="1"/>
              <a:t>Brandweer</a:t>
            </a:r>
            <a:r>
              <a:rPr lang="en-US" sz="1400" dirty="0"/>
              <a:t> regio´s</a:t>
            </a:r>
          </a:p>
          <a:p>
            <a:r>
              <a:rPr lang="en-US" sz="1400" dirty="0"/>
              <a:t>+- 100 </a:t>
            </a:r>
            <a:r>
              <a:rPr lang="en-US" sz="1400" dirty="0" err="1"/>
              <a:t>piloten</a:t>
            </a:r>
            <a:endParaRPr lang="en-US" sz="1400" dirty="0"/>
          </a:p>
          <a:p>
            <a:r>
              <a:rPr lang="en-US" sz="1400" dirty="0"/>
              <a:t>+- 40 drones</a:t>
            </a:r>
            <a:endParaRPr lang="en-NL" sz="1400" dirty="0"/>
          </a:p>
        </p:txBody>
      </p:sp>
      <p:pic>
        <p:nvPicPr>
          <p:cNvPr id="2054" name="Picture 6" descr="Droneteams Douane | Organisatie Douane | Over de Douane">
            <a:extLst>
              <a:ext uri="{FF2B5EF4-FFF2-40B4-BE49-F238E27FC236}">
                <a16:creationId xmlns:a16="http://schemas.microsoft.com/office/drawing/2014/main" id="{902EE050-3807-003C-FCFC-042BD022F6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782" y="3935749"/>
            <a:ext cx="2672171" cy="1780374"/>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F0298CCA-6E2C-EBA4-73C5-1525D3E4BC58}"/>
              </a:ext>
            </a:extLst>
          </p:cNvPr>
          <p:cNvSpPr txBox="1"/>
          <p:nvPr/>
        </p:nvSpPr>
        <p:spPr>
          <a:xfrm>
            <a:off x="1125899" y="5733203"/>
            <a:ext cx="2620728" cy="738664"/>
          </a:xfrm>
          <a:prstGeom prst="rect">
            <a:avLst/>
          </a:prstGeom>
          <a:noFill/>
        </p:spPr>
        <p:txBody>
          <a:bodyPr wrap="square" rtlCol="0">
            <a:spAutoFit/>
          </a:bodyPr>
          <a:lstStyle/>
          <a:p>
            <a:r>
              <a:rPr lang="en-US" sz="1400" dirty="0"/>
              <a:t>Douane</a:t>
            </a:r>
          </a:p>
          <a:p>
            <a:r>
              <a:rPr lang="en-US" sz="1400" dirty="0"/>
              <a:t>+- 80 </a:t>
            </a:r>
            <a:r>
              <a:rPr lang="en-US" sz="1400" dirty="0" err="1"/>
              <a:t>piloten</a:t>
            </a:r>
            <a:r>
              <a:rPr lang="en-US" sz="1400" dirty="0"/>
              <a:t> </a:t>
            </a:r>
          </a:p>
          <a:p>
            <a:r>
              <a:rPr lang="en-US" sz="1400" dirty="0"/>
              <a:t>50 drones</a:t>
            </a:r>
            <a:endParaRPr lang="en-NL" sz="1400" dirty="0"/>
          </a:p>
        </p:txBody>
      </p:sp>
      <p:sp>
        <p:nvSpPr>
          <p:cNvPr id="9" name="Tekstvak 8">
            <a:extLst>
              <a:ext uri="{FF2B5EF4-FFF2-40B4-BE49-F238E27FC236}">
                <a16:creationId xmlns:a16="http://schemas.microsoft.com/office/drawing/2014/main" id="{898921D1-D4C8-C7D6-E1DC-90195F9D2DC0}"/>
              </a:ext>
            </a:extLst>
          </p:cNvPr>
          <p:cNvSpPr txBox="1"/>
          <p:nvPr/>
        </p:nvSpPr>
        <p:spPr>
          <a:xfrm>
            <a:off x="4227967" y="4010685"/>
            <a:ext cx="3684762" cy="1661993"/>
          </a:xfrm>
          <a:prstGeom prst="rect">
            <a:avLst/>
          </a:prstGeom>
          <a:noFill/>
        </p:spPr>
        <p:txBody>
          <a:bodyPr wrap="square" rtlCol="0">
            <a:spAutoFit/>
          </a:bodyPr>
          <a:lstStyle/>
          <a:p>
            <a:pPr marL="285750" indent="-285750">
              <a:buFont typeface="Arial" panose="020B0604020202020204" pitchFamily="34" charset="0"/>
              <a:buChar char="•"/>
            </a:pPr>
            <a:r>
              <a:rPr lang="en-US" sz="1400" dirty="0"/>
              <a:t>NVWA</a:t>
            </a:r>
          </a:p>
          <a:p>
            <a:pPr marL="285750" indent="-285750">
              <a:buFont typeface="Arial" panose="020B0604020202020204" pitchFamily="34" charset="0"/>
              <a:buChar char="•"/>
            </a:pPr>
            <a:r>
              <a:rPr lang="en-US" sz="1400" dirty="0" err="1"/>
              <a:t>Omgevingsdiensten</a:t>
            </a:r>
            <a:endParaRPr lang="en-US" sz="1400" dirty="0"/>
          </a:p>
          <a:p>
            <a:pPr marL="285750" indent="-285750">
              <a:buFont typeface="Arial" panose="020B0604020202020204" pitchFamily="34" charset="0"/>
              <a:buChar char="•"/>
            </a:pPr>
            <a:r>
              <a:rPr lang="en-US" sz="1400" dirty="0" err="1"/>
              <a:t>Inspectie</a:t>
            </a:r>
            <a:r>
              <a:rPr lang="en-US" sz="1400" dirty="0"/>
              <a:t> </a:t>
            </a:r>
            <a:r>
              <a:rPr lang="en-US" sz="1400" dirty="0" err="1"/>
              <a:t>leefomgeving</a:t>
            </a:r>
            <a:r>
              <a:rPr lang="en-US" sz="1400" dirty="0"/>
              <a:t> </a:t>
            </a:r>
            <a:r>
              <a:rPr lang="en-US" sz="1400" dirty="0" err="1"/>
              <a:t>en</a:t>
            </a:r>
            <a:r>
              <a:rPr lang="en-US" sz="1400" dirty="0"/>
              <a:t> transport</a:t>
            </a:r>
          </a:p>
          <a:p>
            <a:pPr marL="285750" indent="-285750">
              <a:buFont typeface="Arial" panose="020B0604020202020204" pitchFamily="34" charset="0"/>
              <a:buChar char="•"/>
            </a:pPr>
            <a:r>
              <a:rPr lang="en-US" sz="1400" dirty="0" err="1"/>
              <a:t>Gemeenten</a:t>
            </a:r>
            <a:endParaRPr lang="en-US" sz="1400" dirty="0"/>
          </a:p>
          <a:p>
            <a:pPr marL="285750" indent="-285750">
              <a:buFont typeface="Arial" panose="020B0604020202020204" pitchFamily="34" charset="0"/>
              <a:buChar char="•"/>
            </a:pPr>
            <a:r>
              <a:rPr lang="en-US" sz="1400" dirty="0" err="1"/>
              <a:t>Beveilingsbedrijven</a:t>
            </a:r>
            <a:endParaRPr lang="en-US" sz="1400" dirty="0"/>
          </a:p>
          <a:p>
            <a:endParaRPr lang="en-US" sz="1400" dirty="0"/>
          </a:p>
          <a:p>
            <a:endParaRPr lang="en-NL" dirty="0"/>
          </a:p>
        </p:txBody>
      </p:sp>
    </p:spTree>
    <p:extLst>
      <p:ext uri="{BB962C8B-B14F-4D97-AF65-F5344CB8AC3E}">
        <p14:creationId xmlns:p14="http://schemas.microsoft.com/office/powerpoint/2010/main" val="4019171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8349B-1E0C-3A47-A8D5-6C102AF59825}"/>
              </a:ext>
            </a:extLst>
          </p:cNvPr>
          <p:cNvSpPr>
            <a:spLocks noGrp="1"/>
          </p:cNvSpPr>
          <p:nvPr>
            <p:ph type="title"/>
          </p:nvPr>
        </p:nvSpPr>
        <p:spPr/>
        <p:txBody>
          <a:bodyPr/>
          <a:lstStyle/>
          <a:p>
            <a:r>
              <a:rPr lang="nl-NL" dirty="0"/>
              <a:t>Drone box oplossing</a:t>
            </a:r>
          </a:p>
        </p:txBody>
      </p:sp>
      <p:sp>
        <p:nvSpPr>
          <p:cNvPr id="3" name="Tijdelijke aanduiding voor inhoud 2">
            <a:extLst>
              <a:ext uri="{FF2B5EF4-FFF2-40B4-BE49-F238E27FC236}">
                <a16:creationId xmlns:a16="http://schemas.microsoft.com/office/drawing/2014/main" id="{104F7665-03C4-2046-A150-7EE2CB86C0CC}"/>
              </a:ext>
            </a:extLst>
          </p:cNvPr>
          <p:cNvSpPr>
            <a:spLocks noGrp="1"/>
          </p:cNvSpPr>
          <p:nvPr>
            <p:ph sz="half" idx="1"/>
          </p:nvPr>
        </p:nvSpPr>
        <p:spPr>
          <a:xfrm>
            <a:off x="742948" y="1170204"/>
            <a:ext cx="7879758" cy="5103020"/>
          </a:xfrm>
        </p:spPr>
        <p:txBody>
          <a:bodyPr>
            <a:normAutofit/>
          </a:bodyPr>
          <a:lstStyle/>
          <a:p>
            <a:pPr marL="0" indent="0" algn="just">
              <a:buNone/>
            </a:pPr>
            <a:endParaRPr lang="nl-NL" sz="1400" b="1" dirty="0"/>
          </a:p>
          <a:p>
            <a:pPr marL="0" indent="0" algn="just">
              <a:buNone/>
            </a:pPr>
            <a:endParaRPr lang="nl-NL" sz="1400" dirty="0"/>
          </a:p>
          <a:p>
            <a:pPr marL="0" indent="0" algn="just">
              <a:buNone/>
            </a:pPr>
            <a:endParaRPr lang="nl-NL" sz="1400" dirty="0"/>
          </a:p>
          <a:p>
            <a:pPr marL="0" indent="0" algn="just">
              <a:buNone/>
            </a:pPr>
            <a:endParaRPr lang="nl-NL" sz="1400" dirty="0"/>
          </a:p>
          <a:p>
            <a:pPr marL="0" indent="0">
              <a:buNone/>
            </a:pPr>
            <a:endParaRPr lang="nl-NL" b="1" dirty="0"/>
          </a:p>
        </p:txBody>
      </p:sp>
      <p:sp>
        <p:nvSpPr>
          <p:cNvPr id="5" name="Tijdelijke aanduiding voor dianummer 4">
            <a:extLst>
              <a:ext uri="{FF2B5EF4-FFF2-40B4-BE49-F238E27FC236}">
                <a16:creationId xmlns:a16="http://schemas.microsoft.com/office/drawing/2014/main" id="{3862862F-0ACE-D94E-877D-7E465172957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290E704-679B-E84E-9886-FBD2CB0145D7}" type="slidenum">
              <a:rPr kumimoji="0" lang="nl-NL" sz="975" b="0" i="0" u="none" strike="noStrike" kern="1200" cap="none" spc="160" normalizeH="0" baseline="0" noProof="0" smtClean="0">
                <a:ln>
                  <a:noFill/>
                </a:ln>
                <a:solidFill>
                  <a:srgbClr val="051A2B"/>
                </a:solidFill>
                <a:effectLst/>
                <a:uLnTx/>
                <a:uFillTx/>
                <a:latin typeface="Saira Condensed Ligh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nl-NL" sz="975" b="0" i="0" u="none" strike="noStrike" kern="1200" cap="none" spc="160" normalizeH="0" baseline="0" noProof="0">
              <a:ln>
                <a:noFill/>
              </a:ln>
              <a:solidFill>
                <a:srgbClr val="051A2B"/>
              </a:solidFill>
              <a:effectLst/>
              <a:uLnTx/>
              <a:uFillTx/>
              <a:latin typeface="Saira Condensed Light" pitchFamily="2" charset="77"/>
              <a:ea typeface="+mn-ea"/>
              <a:cs typeface="+mn-cs"/>
            </a:endParaRPr>
          </a:p>
        </p:txBody>
      </p:sp>
      <p:sp>
        <p:nvSpPr>
          <p:cNvPr id="17" name="Tekstvak 16">
            <a:extLst>
              <a:ext uri="{FF2B5EF4-FFF2-40B4-BE49-F238E27FC236}">
                <a16:creationId xmlns:a16="http://schemas.microsoft.com/office/drawing/2014/main" id="{4E3E9F10-9BC0-80A0-DA1E-C75D5BCC5B76}"/>
              </a:ext>
            </a:extLst>
          </p:cNvPr>
          <p:cNvSpPr txBox="1"/>
          <p:nvPr/>
        </p:nvSpPr>
        <p:spPr>
          <a:xfrm>
            <a:off x="991590" y="1480131"/>
            <a:ext cx="5658592" cy="1754326"/>
          </a:xfrm>
          <a:prstGeom prst="rect">
            <a:avLst/>
          </a:prstGeom>
          <a:noFill/>
        </p:spPr>
        <p:txBody>
          <a:bodyPr wrap="square">
            <a:spAutoFit/>
          </a:bodyPr>
          <a:lstStyle/>
          <a:p>
            <a:r>
              <a:rPr lang="nl-NL" dirty="0"/>
              <a:t>Achtergrond bij business case drone box</a:t>
            </a:r>
          </a:p>
          <a:p>
            <a:pPr lvl="1"/>
            <a:endParaRPr lang="nl-NL" dirty="0"/>
          </a:p>
          <a:p>
            <a:pPr lvl="1"/>
            <a:r>
              <a:rPr lang="nl-NL" dirty="0"/>
              <a:t>1. Proef bij </a:t>
            </a:r>
            <a:r>
              <a:rPr lang="nl-NL" dirty="0" err="1"/>
              <a:t>Vitens</a:t>
            </a:r>
            <a:endParaRPr lang="nl-NL" dirty="0"/>
          </a:p>
          <a:p>
            <a:pPr lvl="1"/>
            <a:r>
              <a:rPr lang="nl-NL" dirty="0"/>
              <a:t>2. Ontwikkeling techniek &amp; software</a:t>
            </a:r>
          </a:p>
          <a:p>
            <a:pPr lvl="1"/>
            <a:r>
              <a:rPr lang="nl-NL" dirty="0"/>
              <a:t>3. Ontwikkeling wet- en regelgeving</a:t>
            </a:r>
          </a:p>
          <a:p>
            <a:pPr lvl="1"/>
            <a:r>
              <a:rPr lang="nl-NL" dirty="0"/>
              <a:t>4. Businessmodel</a:t>
            </a:r>
          </a:p>
        </p:txBody>
      </p:sp>
    </p:spTree>
    <p:extLst>
      <p:ext uri="{BB962C8B-B14F-4D97-AF65-F5344CB8AC3E}">
        <p14:creationId xmlns:p14="http://schemas.microsoft.com/office/powerpoint/2010/main" val="1108544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04F7665-03C4-2046-A150-7EE2CB86C0CC}"/>
              </a:ext>
            </a:extLst>
          </p:cNvPr>
          <p:cNvSpPr>
            <a:spLocks noGrp="1"/>
          </p:cNvSpPr>
          <p:nvPr>
            <p:ph sz="half" idx="1"/>
          </p:nvPr>
        </p:nvSpPr>
        <p:spPr>
          <a:xfrm>
            <a:off x="790451" y="753861"/>
            <a:ext cx="7879758" cy="5103020"/>
          </a:xfrm>
        </p:spPr>
        <p:txBody>
          <a:bodyPr>
            <a:normAutofit/>
          </a:bodyPr>
          <a:lstStyle/>
          <a:p>
            <a:pPr marL="0" indent="0">
              <a:buNone/>
            </a:pPr>
            <a:r>
              <a:rPr lang="nl-NL" sz="1400" b="1" dirty="0"/>
              <a:t>1. DRONE BOXEN INTEGREREN; VOORBEELD VITENS</a:t>
            </a:r>
          </a:p>
          <a:p>
            <a:pPr marL="0" indent="0" algn="just">
              <a:buNone/>
            </a:pPr>
            <a:endParaRPr lang="nl-NL" sz="1400" b="1" dirty="0"/>
          </a:p>
          <a:p>
            <a:pPr marL="0" indent="0" algn="just">
              <a:buNone/>
            </a:pPr>
            <a:r>
              <a:rPr lang="nl-NL" sz="1400" dirty="0"/>
              <a:t>Behoeftestelling </a:t>
            </a:r>
            <a:r>
              <a:rPr lang="nl-NL" sz="1400" dirty="0" err="1"/>
              <a:t>Vitens</a:t>
            </a:r>
            <a:r>
              <a:rPr lang="nl-NL" sz="1400" dirty="0"/>
              <a:t>;</a:t>
            </a:r>
          </a:p>
          <a:p>
            <a:pPr marL="0" indent="0" algn="just">
              <a:buNone/>
            </a:pPr>
            <a:endParaRPr lang="nl-NL" sz="1400" dirty="0"/>
          </a:p>
          <a:p>
            <a:pPr algn="just"/>
            <a:r>
              <a:rPr lang="nl-NL" sz="1400" dirty="0"/>
              <a:t>Pilot automatische </a:t>
            </a:r>
            <a:r>
              <a:rPr lang="nl-NL" sz="1400" dirty="0" err="1"/>
              <a:t>dronebox</a:t>
            </a:r>
            <a:endParaRPr lang="nl-NL" sz="1400" dirty="0"/>
          </a:p>
          <a:p>
            <a:pPr algn="just"/>
            <a:r>
              <a:rPr lang="nl-NL" sz="1400" dirty="0"/>
              <a:t>Gedurende 14-12-2021 tot 31.12.2023</a:t>
            </a:r>
          </a:p>
          <a:p>
            <a:pPr algn="just"/>
            <a:r>
              <a:rPr lang="nl-NL" sz="1400" dirty="0"/>
              <a:t>Gekoppeld aan alarmsystemen </a:t>
            </a:r>
          </a:p>
          <a:p>
            <a:pPr algn="just"/>
            <a:r>
              <a:rPr lang="nl-NL" sz="1400" dirty="0"/>
              <a:t>Directe vlucht na detectie</a:t>
            </a:r>
          </a:p>
          <a:p>
            <a:pPr algn="just"/>
            <a:r>
              <a:rPr lang="nl-NL" sz="1400" dirty="0"/>
              <a:t>In totaal 132 vluchten, echter alles gesimuleerd i.v.m. uitblijven reële melding.</a:t>
            </a:r>
          </a:p>
          <a:p>
            <a:pPr algn="just"/>
            <a:endParaRPr lang="nl-NL" sz="1400" dirty="0"/>
          </a:p>
          <a:p>
            <a:pPr marL="0" indent="0" algn="just">
              <a:buNone/>
            </a:pPr>
            <a:r>
              <a:rPr lang="nl-NL" sz="1400" dirty="0"/>
              <a:t>Vastgesteld:</a:t>
            </a:r>
          </a:p>
          <a:p>
            <a:pPr marL="0" indent="0" algn="just">
              <a:buNone/>
            </a:pPr>
            <a:endParaRPr lang="nl-NL" sz="1400" dirty="0"/>
          </a:p>
          <a:p>
            <a:pPr algn="just"/>
            <a:r>
              <a:rPr lang="nl-NL" sz="1400" dirty="0"/>
              <a:t>Techniek functioneert</a:t>
            </a:r>
          </a:p>
          <a:p>
            <a:pPr algn="just"/>
            <a:r>
              <a:rPr lang="nl-NL" sz="1400" dirty="0"/>
              <a:t>Koppeling met meldkamer geslaagd</a:t>
            </a:r>
          </a:p>
          <a:p>
            <a:pPr algn="just"/>
            <a:r>
              <a:rPr lang="nl-NL" sz="1400" dirty="0"/>
              <a:t>Operationeel binnen x seconden </a:t>
            </a:r>
          </a:p>
          <a:p>
            <a:pPr algn="just"/>
            <a:r>
              <a:rPr lang="nl-NL" sz="1400" dirty="0"/>
              <a:t>Thermisch en normaal beeld uit te kijken in de meldkamer</a:t>
            </a:r>
          </a:p>
          <a:p>
            <a:pPr algn="just"/>
            <a:r>
              <a:rPr lang="nl-NL" sz="1400" dirty="0"/>
              <a:t>Opschaling met boxen mogelijk </a:t>
            </a:r>
          </a:p>
          <a:p>
            <a:pPr marL="0" indent="0" algn="just">
              <a:buNone/>
            </a:pPr>
            <a:endParaRPr lang="nl-NL" sz="1400" dirty="0"/>
          </a:p>
          <a:p>
            <a:pPr algn="just"/>
            <a:endParaRPr lang="nl-NL" sz="1400" b="1" dirty="0"/>
          </a:p>
          <a:p>
            <a:pPr marL="0" indent="0" algn="just">
              <a:buNone/>
            </a:pPr>
            <a:endParaRPr lang="nl-NL" sz="1400" b="1" dirty="0"/>
          </a:p>
          <a:p>
            <a:pPr marL="0" indent="0" algn="just">
              <a:buNone/>
            </a:pPr>
            <a:endParaRPr lang="nl-NL" sz="1400" dirty="0"/>
          </a:p>
          <a:p>
            <a:pPr marL="0" indent="0" algn="just">
              <a:buNone/>
            </a:pPr>
            <a:endParaRPr lang="nl-NL" sz="1400" dirty="0"/>
          </a:p>
          <a:p>
            <a:pPr marL="0" indent="0">
              <a:buNone/>
            </a:pPr>
            <a:endParaRPr lang="nl-NL" b="1" dirty="0"/>
          </a:p>
        </p:txBody>
      </p:sp>
      <p:sp>
        <p:nvSpPr>
          <p:cNvPr id="5" name="Tijdelijke aanduiding voor dianummer 4">
            <a:extLst>
              <a:ext uri="{FF2B5EF4-FFF2-40B4-BE49-F238E27FC236}">
                <a16:creationId xmlns:a16="http://schemas.microsoft.com/office/drawing/2014/main" id="{3862862F-0ACE-D94E-877D-7E465172957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290E704-679B-E84E-9886-FBD2CB0145D7}" type="slidenum">
              <a:rPr kumimoji="0" lang="nl-NL" sz="975" b="0" i="0" u="none" strike="noStrike" kern="1200" cap="none" spc="160" normalizeH="0" baseline="0" noProof="0" smtClean="0">
                <a:ln>
                  <a:noFill/>
                </a:ln>
                <a:solidFill>
                  <a:srgbClr val="051A2B"/>
                </a:solidFill>
                <a:effectLst/>
                <a:uLnTx/>
                <a:uFillTx/>
                <a:latin typeface="Saira Condensed Ligh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nl-NL" sz="975" b="0" i="0" u="none" strike="noStrike" kern="1200" cap="none" spc="160" normalizeH="0" baseline="0" noProof="0">
              <a:ln>
                <a:noFill/>
              </a:ln>
              <a:solidFill>
                <a:srgbClr val="051A2B"/>
              </a:solidFill>
              <a:effectLst/>
              <a:uLnTx/>
              <a:uFillTx/>
              <a:latin typeface="Saira Condensed Light" pitchFamily="2" charset="77"/>
              <a:ea typeface="+mn-ea"/>
              <a:cs typeface="+mn-cs"/>
            </a:endParaRPr>
          </a:p>
        </p:txBody>
      </p:sp>
    </p:spTree>
    <p:extLst>
      <p:ext uri="{BB962C8B-B14F-4D97-AF65-F5344CB8AC3E}">
        <p14:creationId xmlns:p14="http://schemas.microsoft.com/office/powerpoint/2010/main" val="3591385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04F7665-03C4-2046-A150-7EE2CB86C0CC}"/>
              </a:ext>
            </a:extLst>
          </p:cNvPr>
          <p:cNvSpPr>
            <a:spLocks noGrp="1"/>
          </p:cNvSpPr>
          <p:nvPr>
            <p:ph sz="half" idx="1"/>
          </p:nvPr>
        </p:nvSpPr>
        <p:spPr>
          <a:xfrm>
            <a:off x="790451" y="753861"/>
            <a:ext cx="7879758" cy="5103020"/>
          </a:xfrm>
        </p:spPr>
        <p:txBody>
          <a:bodyPr>
            <a:normAutofit/>
          </a:bodyPr>
          <a:lstStyle/>
          <a:p>
            <a:pPr marL="0" indent="0">
              <a:buNone/>
            </a:pPr>
            <a:r>
              <a:rPr lang="nl-NL" sz="1400" b="1" dirty="0"/>
              <a:t>2. ONTWIKKELING TECHNIEK EN WET-  EN REGELGEVING </a:t>
            </a:r>
          </a:p>
          <a:p>
            <a:pPr marL="0" indent="0" algn="just">
              <a:buNone/>
            </a:pPr>
            <a:endParaRPr lang="nl-NL" sz="1400" b="1" dirty="0"/>
          </a:p>
          <a:p>
            <a:pPr marL="0" indent="0" algn="just">
              <a:buNone/>
            </a:pPr>
            <a:r>
              <a:rPr lang="nl-NL" sz="1400" b="1" dirty="0"/>
              <a:t>Techniek</a:t>
            </a:r>
          </a:p>
          <a:p>
            <a:pPr marL="0" indent="0" algn="just">
              <a:buNone/>
            </a:pPr>
            <a:endParaRPr lang="nl-NL" sz="1400" dirty="0"/>
          </a:p>
          <a:p>
            <a:pPr algn="just"/>
            <a:r>
              <a:rPr lang="nl-NL" sz="1400" dirty="0"/>
              <a:t>Marktleider DJI omarmt de technologie, brengt de </a:t>
            </a:r>
            <a:r>
              <a:rPr lang="nl-NL" sz="1400" dirty="0" err="1"/>
              <a:t>Dock</a:t>
            </a:r>
            <a:r>
              <a:rPr lang="nl-NL" sz="1400" dirty="0"/>
              <a:t> 1 op de markt (2023), gevolgd door </a:t>
            </a:r>
            <a:r>
              <a:rPr lang="nl-NL" sz="1400" dirty="0" err="1"/>
              <a:t>Dock</a:t>
            </a:r>
            <a:r>
              <a:rPr lang="nl-NL" sz="1400" dirty="0"/>
              <a:t> 2 (2024) en </a:t>
            </a:r>
            <a:r>
              <a:rPr lang="nl-NL" sz="1400" dirty="0" err="1"/>
              <a:t>Dock</a:t>
            </a:r>
            <a:r>
              <a:rPr lang="nl-NL" sz="1400" dirty="0"/>
              <a:t> 3 (2025)</a:t>
            </a:r>
          </a:p>
          <a:p>
            <a:pPr algn="just"/>
            <a:r>
              <a:rPr lang="nl-NL" sz="1400" dirty="0"/>
              <a:t>IP55 / IP56 rating</a:t>
            </a:r>
          </a:p>
          <a:p>
            <a:pPr algn="just"/>
            <a:r>
              <a:rPr lang="nl-NL" sz="1400" dirty="0"/>
              <a:t>3 tal hoogwaardige camera’s (thermisch, </a:t>
            </a:r>
            <a:r>
              <a:rPr lang="nl-NL" sz="1400" dirty="0" err="1"/>
              <a:t>wide</a:t>
            </a:r>
            <a:r>
              <a:rPr lang="nl-NL" sz="1400" dirty="0"/>
              <a:t> angel en zoom)</a:t>
            </a:r>
          </a:p>
          <a:p>
            <a:pPr algn="just"/>
            <a:r>
              <a:rPr lang="nl-NL" sz="1400" dirty="0"/>
              <a:t>Aan te sturen via software</a:t>
            </a:r>
          </a:p>
          <a:p>
            <a:pPr algn="just"/>
            <a:r>
              <a:rPr lang="nl-NL" sz="1400" dirty="0"/>
              <a:t>Leveringsbetrouwbaarheid + onderhoudsprogramma</a:t>
            </a:r>
          </a:p>
          <a:p>
            <a:pPr algn="just"/>
            <a:r>
              <a:rPr lang="nl-NL" sz="1400" dirty="0"/>
              <a:t>Prijs / productmodel aantrekkelijker</a:t>
            </a:r>
          </a:p>
          <a:p>
            <a:pPr algn="just"/>
            <a:endParaRPr lang="nl-NL" sz="1400" dirty="0"/>
          </a:p>
          <a:p>
            <a:pPr marL="0" indent="0" algn="just">
              <a:buNone/>
            </a:pPr>
            <a:r>
              <a:rPr lang="nl-NL" sz="1400" b="1" dirty="0"/>
              <a:t>Wet- en regelgeving</a:t>
            </a:r>
          </a:p>
          <a:p>
            <a:pPr marL="0" indent="0" algn="just">
              <a:buNone/>
            </a:pPr>
            <a:endParaRPr lang="nl-NL" sz="1400" dirty="0"/>
          </a:p>
          <a:p>
            <a:pPr algn="just"/>
            <a:r>
              <a:rPr lang="nl-NL" sz="1400" dirty="0"/>
              <a:t>BVLOS vluchten (buiten het zicht vliegen met een drone) mogelijk gemaakt om aan te vragen</a:t>
            </a:r>
          </a:p>
          <a:p>
            <a:pPr algn="just"/>
            <a:r>
              <a:rPr lang="nl-NL" sz="1400" dirty="0"/>
              <a:t>DFC met eerste vergunning in Nederland voor gebieden met a </a:t>
            </a:r>
            <a:r>
              <a:rPr lang="nl-NL" sz="1400" dirty="0" err="1"/>
              <a:t>typical</a:t>
            </a:r>
            <a:r>
              <a:rPr lang="nl-NL" sz="1400" dirty="0"/>
              <a:t> airspace boven gecontroleerd grondgebied</a:t>
            </a:r>
          </a:p>
          <a:p>
            <a:pPr algn="just"/>
            <a:r>
              <a:rPr lang="nl-NL" sz="1400" dirty="0"/>
              <a:t>Doorlooptijd bij Inspectie Leefomgeving en Transport blijft een probleem </a:t>
            </a:r>
          </a:p>
          <a:p>
            <a:pPr algn="just"/>
            <a:endParaRPr lang="nl-NL" sz="1400" dirty="0"/>
          </a:p>
          <a:p>
            <a:pPr algn="just"/>
            <a:endParaRPr lang="nl-NL" sz="1400" b="1" dirty="0"/>
          </a:p>
          <a:p>
            <a:pPr marL="0" indent="0" algn="just">
              <a:buNone/>
            </a:pPr>
            <a:endParaRPr lang="nl-NL" sz="1400" b="1" dirty="0"/>
          </a:p>
          <a:p>
            <a:pPr marL="0" indent="0" algn="just">
              <a:buNone/>
            </a:pPr>
            <a:endParaRPr lang="nl-NL" sz="1400" dirty="0"/>
          </a:p>
          <a:p>
            <a:pPr marL="0" indent="0" algn="just">
              <a:buNone/>
            </a:pPr>
            <a:endParaRPr lang="nl-NL" sz="1400" dirty="0"/>
          </a:p>
          <a:p>
            <a:pPr marL="0" indent="0">
              <a:buNone/>
            </a:pPr>
            <a:endParaRPr lang="nl-NL" b="1" dirty="0"/>
          </a:p>
        </p:txBody>
      </p:sp>
      <p:sp>
        <p:nvSpPr>
          <p:cNvPr id="5" name="Tijdelijke aanduiding voor dianummer 4">
            <a:extLst>
              <a:ext uri="{FF2B5EF4-FFF2-40B4-BE49-F238E27FC236}">
                <a16:creationId xmlns:a16="http://schemas.microsoft.com/office/drawing/2014/main" id="{3862862F-0ACE-D94E-877D-7E465172957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290E704-679B-E84E-9886-FBD2CB0145D7}" type="slidenum">
              <a:rPr kumimoji="0" lang="nl-NL" sz="975" b="0" i="0" u="none" strike="noStrike" kern="1200" cap="none" spc="160" normalizeH="0" baseline="0" noProof="0" smtClean="0">
                <a:ln>
                  <a:noFill/>
                </a:ln>
                <a:solidFill>
                  <a:srgbClr val="051A2B"/>
                </a:solidFill>
                <a:effectLst/>
                <a:uLnTx/>
                <a:uFillTx/>
                <a:latin typeface="Saira Condensed Ligh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nl-NL" sz="975" b="0" i="0" u="none" strike="noStrike" kern="1200" cap="none" spc="160" normalizeH="0" baseline="0" noProof="0">
              <a:ln>
                <a:noFill/>
              </a:ln>
              <a:solidFill>
                <a:srgbClr val="051A2B"/>
              </a:solidFill>
              <a:effectLst/>
              <a:uLnTx/>
              <a:uFillTx/>
              <a:latin typeface="Saira Condensed Light" pitchFamily="2" charset="77"/>
              <a:ea typeface="+mn-ea"/>
              <a:cs typeface="+mn-cs"/>
            </a:endParaRPr>
          </a:p>
        </p:txBody>
      </p:sp>
    </p:spTree>
    <p:extLst>
      <p:ext uri="{BB962C8B-B14F-4D97-AF65-F5344CB8AC3E}">
        <p14:creationId xmlns:p14="http://schemas.microsoft.com/office/powerpoint/2010/main" val="3138694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ep 4"/>
          <p:cNvGrpSpPr/>
          <p:nvPr/>
        </p:nvGrpSpPr>
        <p:grpSpPr>
          <a:xfrm rot="10800000">
            <a:off x="-11294" y="0"/>
            <a:ext cx="9928588" cy="3252975"/>
            <a:chOff x="0" y="91474"/>
            <a:chExt cx="12219799" cy="4003660"/>
          </a:xfrm>
        </p:grpSpPr>
        <p:pic>
          <p:nvPicPr>
            <p:cNvPr id="121" name="Afbeelding 5" descr="Afbeelding 5"/>
            <p:cNvPicPr>
              <a:picLocks noChangeAspect="1"/>
            </p:cNvPicPr>
            <p:nvPr/>
          </p:nvPicPr>
          <p:blipFill>
            <a:blip r:embed="rId2"/>
            <a:srcRect l="27717" r="49998" b="61093"/>
            <a:stretch>
              <a:fillRect/>
            </a:stretch>
          </p:blipFill>
          <p:spPr>
            <a:xfrm>
              <a:off x="8897479" y="91474"/>
              <a:ext cx="3322321" cy="3566126"/>
            </a:xfrm>
            <a:prstGeom prst="rect">
              <a:avLst/>
            </a:prstGeom>
            <a:ln w="12700" cap="flat">
              <a:noFill/>
              <a:miter lim="400000"/>
            </a:ln>
            <a:effectLst/>
          </p:spPr>
        </p:pic>
        <p:sp>
          <p:nvSpPr>
            <p:cNvPr id="122" name="Rechthoek 6"/>
            <p:cNvSpPr/>
            <p:nvPr/>
          </p:nvSpPr>
          <p:spPr>
            <a:xfrm>
              <a:off x="-1" y="3120887"/>
              <a:ext cx="12205901" cy="974249"/>
            </a:xfrm>
            <a:prstGeom prst="rect">
              <a:avLst/>
            </a:prstGeom>
            <a:solidFill>
              <a:srgbClr val="00C6FF"/>
            </a:solidFill>
            <a:ln w="12700" cap="flat">
              <a:noFill/>
              <a:miter lim="400000"/>
            </a:ln>
            <a:effectLst/>
          </p:spPr>
          <p:txBody>
            <a:bodyPr wrap="square" lIns="37147" tIns="37147" rIns="37147" bIns="37147" numCol="1" anchor="ctr">
              <a:noAutofit/>
            </a:bodyPr>
            <a:lstStyle/>
            <a:p>
              <a:pPr algn="ctr">
                <a:defRPr>
                  <a:solidFill>
                    <a:srgbClr val="FFFFFF"/>
                  </a:solidFill>
                </a:defRPr>
              </a:pPr>
              <a:endParaRPr sz="1463"/>
            </a:p>
          </p:txBody>
        </p:sp>
      </p:grpSp>
      <p:sp>
        <p:nvSpPr>
          <p:cNvPr id="124" name="Rechthoek 14"/>
          <p:cNvSpPr txBox="1"/>
          <p:nvPr/>
        </p:nvSpPr>
        <p:spPr>
          <a:xfrm>
            <a:off x="1952938" y="1093575"/>
            <a:ext cx="7397231" cy="3674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7147" rIns="37147">
            <a:spAutoFit/>
          </a:bodyPr>
          <a:lstStyle>
            <a:lvl1pPr>
              <a:defRPr sz="1900" b="1">
                <a:solidFill>
                  <a:srgbClr val="FFFFFF"/>
                </a:solidFill>
                <a:latin typeface="Verdana"/>
                <a:ea typeface="Verdana"/>
                <a:cs typeface="Verdana"/>
                <a:sym typeface="Verdana"/>
              </a:defRPr>
            </a:lvl1pPr>
          </a:lstStyle>
          <a:p>
            <a:r>
              <a:rPr lang="de-DE" sz="1788" dirty="0"/>
              <a:t>DJI Dock – Automatisch </a:t>
            </a:r>
            <a:r>
              <a:rPr lang="de-DE" sz="1788" dirty="0" err="1"/>
              <a:t>drone-systeem</a:t>
            </a:r>
            <a:endParaRPr sz="1788" dirty="0"/>
          </a:p>
        </p:txBody>
      </p:sp>
      <p:pic>
        <p:nvPicPr>
          <p:cNvPr id="126" name="Afbeelding 20" descr="Afbeelding 20"/>
          <p:cNvPicPr>
            <a:picLocks noChangeAspect="1"/>
          </p:cNvPicPr>
          <p:nvPr/>
        </p:nvPicPr>
        <p:blipFill>
          <a:blip r:embed="rId3"/>
          <a:stretch>
            <a:fillRect/>
          </a:stretch>
        </p:blipFill>
        <p:spPr>
          <a:xfrm>
            <a:off x="146433" y="808911"/>
            <a:ext cx="1108609" cy="949650"/>
          </a:xfrm>
          <a:prstGeom prst="rect">
            <a:avLst/>
          </a:prstGeom>
          <a:ln w="12700">
            <a:miter lim="400000"/>
          </a:ln>
        </p:spPr>
      </p:pic>
      <p:pic>
        <p:nvPicPr>
          <p:cNvPr id="12" name="Grafik 11" descr="Ein Bild, das draußen, Himmel, Fahrzeug, Flugzeug enthält.&#10;&#10;Automatisch generierte Beschreibung">
            <a:extLst>
              <a:ext uri="{FF2B5EF4-FFF2-40B4-BE49-F238E27FC236}">
                <a16:creationId xmlns:a16="http://schemas.microsoft.com/office/drawing/2014/main" id="{711AEA55-8DFF-513C-4A9E-6C39E74023FB}"/>
              </a:ext>
            </a:extLst>
          </p:cNvPr>
          <p:cNvPicPr>
            <a:picLocks noChangeAspect="1"/>
          </p:cNvPicPr>
          <p:nvPr/>
        </p:nvPicPr>
        <p:blipFill rotWithShape="1">
          <a:blip r:embed="rId4">
            <a:extLst>
              <a:ext uri="{28A0092B-C50C-407E-A947-70E740481C1C}">
                <a14:useLocalDpi xmlns:a14="http://schemas.microsoft.com/office/drawing/2010/main" val="0"/>
              </a:ext>
            </a:extLst>
          </a:blip>
          <a:srcRect l="3512" t="4477" r="4402" b="6998"/>
          <a:stretch/>
        </p:blipFill>
        <p:spPr>
          <a:xfrm>
            <a:off x="272054" y="3932394"/>
            <a:ext cx="3718300" cy="2006739"/>
          </a:xfrm>
          <a:prstGeom prst="rect">
            <a:avLst/>
          </a:prstGeom>
        </p:spPr>
      </p:pic>
      <p:pic>
        <p:nvPicPr>
          <p:cNvPr id="15" name="Grafik 14" descr="Ein Bild, das draußen, Gras, Himmel, Pflanze enthält.&#10;&#10;Automatisch generierte Beschreibung">
            <a:extLst>
              <a:ext uri="{FF2B5EF4-FFF2-40B4-BE49-F238E27FC236}">
                <a16:creationId xmlns:a16="http://schemas.microsoft.com/office/drawing/2014/main" id="{BBD77628-CBC0-87B8-0291-53B711808E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6049" y="1637383"/>
            <a:ext cx="3718300" cy="2087467"/>
          </a:xfrm>
          <a:prstGeom prst="rect">
            <a:avLst/>
          </a:prstGeom>
        </p:spPr>
      </p:pic>
      <p:sp>
        <p:nvSpPr>
          <p:cNvPr id="16" name="Rechthoek 14">
            <a:extLst>
              <a:ext uri="{FF2B5EF4-FFF2-40B4-BE49-F238E27FC236}">
                <a16:creationId xmlns:a16="http://schemas.microsoft.com/office/drawing/2014/main" id="{B7FA0EFF-6C4F-4BEE-F783-8ACE5FEBCC06}"/>
              </a:ext>
            </a:extLst>
          </p:cNvPr>
          <p:cNvSpPr txBox="1"/>
          <p:nvPr/>
        </p:nvSpPr>
        <p:spPr>
          <a:xfrm>
            <a:off x="1134805" y="2243496"/>
            <a:ext cx="4609484" cy="1252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7147" rIns="37147">
            <a:spAutoFit/>
          </a:bodyPr>
          <a:lstStyle>
            <a:lvl1pPr>
              <a:defRPr sz="1400">
                <a:solidFill>
                  <a:srgbClr val="FFFFFF"/>
                </a:solidFill>
                <a:latin typeface="Verdana"/>
                <a:ea typeface="Verdana"/>
                <a:cs typeface="Verdana"/>
                <a:sym typeface="Verdana"/>
              </a:defRPr>
            </a:lvl1pPr>
          </a:lstStyle>
          <a:p>
            <a:pPr>
              <a:lnSpc>
                <a:spcPct val="150000"/>
              </a:lnSpc>
            </a:pPr>
            <a:r>
              <a:rPr lang="de-DE" sz="1300" dirty="0"/>
              <a:t>De DJI Dock </a:t>
            </a:r>
            <a:r>
              <a:rPr lang="de-DE" sz="1300" dirty="0" err="1"/>
              <a:t>is</a:t>
            </a:r>
            <a:r>
              <a:rPr lang="de-DE" sz="1300" dirty="0"/>
              <a:t> </a:t>
            </a:r>
            <a:r>
              <a:rPr lang="de-DE" sz="1300" dirty="0" err="1"/>
              <a:t>een</a:t>
            </a:r>
            <a:r>
              <a:rPr lang="de-DE" sz="1300" dirty="0"/>
              <a:t> </a:t>
            </a:r>
            <a:r>
              <a:rPr lang="de-DE" sz="1300" dirty="0" err="1"/>
              <a:t>geautomatiseerde</a:t>
            </a:r>
            <a:r>
              <a:rPr lang="de-DE" sz="1300" dirty="0"/>
              <a:t> </a:t>
            </a:r>
            <a:r>
              <a:rPr lang="de-DE" sz="1300" dirty="0" err="1"/>
              <a:t>dronehangar</a:t>
            </a:r>
            <a:r>
              <a:rPr lang="de-DE" sz="1300" dirty="0"/>
              <a:t> </a:t>
            </a:r>
            <a:r>
              <a:rPr lang="de-DE" sz="1300" dirty="0" err="1"/>
              <a:t>is</a:t>
            </a:r>
            <a:r>
              <a:rPr lang="de-DE" sz="1300" dirty="0"/>
              <a:t> </a:t>
            </a:r>
            <a:r>
              <a:rPr lang="de-DE" sz="1300" dirty="0" err="1"/>
              <a:t>een</a:t>
            </a:r>
            <a:r>
              <a:rPr lang="de-DE" sz="1300" dirty="0"/>
              <a:t> klein en </a:t>
            </a:r>
            <a:r>
              <a:rPr lang="de-DE" sz="1300" dirty="0" err="1"/>
              <a:t>krachtig</a:t>
            </a:r>
            <a:r>
              <a:rPr lang="de-DE" sz="1300" dirty="0"/>
              <a:t> </a:t>
            </a:r>
            <a:r>
              <a:rPr lang="de-DE" sz="1300" dirty="0" err="1"/>
              <a:t>drone</a:t>
            </a:r>
            <a:r>
              <a:rPr lang="de-DE" sz="1300" dirty="0"/>
              <a:t>-in-a-box </a:t>
            </a:r>
            <a:r>
              <a:rPr lang="de-DE" sz="1300" dirty="0" err="1"/>
              <a:t>systeem</a:t>
            </a:r>
            <a:r>
              <a:rPr lang="de-DE" sz="1300" dirty="0"/>
              <a:t>. </a:t>
            </a:r>
            <a:r>
              <a:rPr lang="de-DE" sz="1300" dirty="0" err="1"/>
              <a:t>Zowel</a:t>
            </a:r>
            <a:r>
              <a:rPr lang="de-DE" sz="1300" dirty="0"/>
              <a:t> de </a:t>
            </a:r>
            <a:r>
              <a:rPr lang="de-DE" sz="1300" dirty="0" err="1"/>
              <a:t>drone</a:t>
            </a:r>
            <a:r>
              <a:rPr lang="de-DE" sz="1300" dirty="0"/>
              <a:t> als de </a:t>
            </a:r>
            <a:r>
              <a:rPr lang="de-DE" sz="1300" dirty="0" err="1"/>
              <a:t>hangar</a:t>
            </a:r>
            <a:r>
              <a:rPr lang="de-DE" sz="1300" dirty="0"/>
              <a:t> </a:t>
            </a:r>
            <a:r>
              <a:rPr lang="de-DE" sz="1300" dirty="0" err="1"/>
              <a:t>zijn</a:t>
            </a:r>
            <a:r>
              <a:rPr lang="de-DE" sz="1300" dirty="0"/>
              <a:t> IP55/56 </a:t>
            </a:r>
            <a:r>
              <a:rPr lang="de-DE" sz="1300" dirty="0" err="1"/>
              <a:t>beschermd</a:t>
            </a:r>
            <a:r>
              <a:rPr lang="de-DE" sz="1300" dirty="0"/>
              <a:t> en </a:t>
            </a:r>
            <a:r>
              <a:rPr lang="de-DE" sz="1300" dirty="0" err="1"/>
              <a:t>dus</a:t>
            </a:r>
            <a:r>
              <a:rPr lang="de-DE" sz="1300" dirty="0"/>
              <a:t> </a:t>
            </a:r>
            <a:r>
              <a:rPr lang="de-DE" sz="1300" dirty="0" err="1"/>
              <a:t>ontworpen</a:t>
            </a:r>
            <a:r>
              <a:rPr lang="de-DE" sz="1300" dirty="0"/>
              <a:t> </a:t>
            </a:r>
            <a:r>
              <a:rPr lang="de-DE" sz="1300" dirty="0" err="1"/>
              <a:t>om</a:t>
            </a:r>
            <a:r>
              <a:rPr lang="de-DE" sz="1300" dirty="0"/>
              <a:t> </a:t>
            </a:r>
            <a:r>
              <a:rPr lang="de-DE" sz="1300" dirty="0" err="1"/>
              <a:t>zelfs</a:t>
            </a:r>
            <a:r>
              <a:rPr lang="de-DE" sz="1300" dirty="0"/>
              <a:t> in de regen </a:t>
            </a:r>
            <a:r>
              <a:rPr lang="de-DE" sz="1300" dirty="0" err="1"/>
              <a:t>te</a:t>
            </a:r>
            <a:r>
              <a:rPr lang="de-DE" sz="1300" dirty="0"/>
              <a:t> </a:t>
            </a:r>
            <a:r>
              <a:rPr lang="de-DE" sz="1300" dirty="0" err="1"/>
              <a:t>gebruiken</a:t>
            </a:r>
            <a:r>
              <a:rPr lang="de-DE" sz="1300" dirty="0"/>
              <a:t>.</a:t>
            </a:r>
          </a:p>
        </p:txBody>
      </p:sp>
      <p:sp>
        <p:nvSpPr>
          <p:cNvPr id="19" name="Rechthoek 14">
            <a:extLst>
              <a:ext uri="{FF2B5EF4-FFF2-40B4-BE49-F238E27FC236}">
                <a16:creationId xmlns:a16="http://schemas.microsoft.com/office/drawing/2014/main" id="{CB856C2F-823B-1616-AFAF-6AA2C2111D99}"/>
              </a:ext>
            </a:extLst>
          </p:cNvPr>
          <p:cNvSpPr txBox="1"/>
          <p:nvPr/>
        </p:nvSpPr>
        <p:spPr>
          <a:xfrm>
            <a:off x="4408335" y="4244192"/>
            <a:ext cx="4609484" cy="1852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7147" rIns="37147">
            <a:spAutoFit/>
          </a:bodyPr>
          <a:lstStyle>
            <a:lvl1pPr>
              <a:defRPr sz="1400">
                <a:solidFill>
                  <a:srgbClr val="FFFFFF"/>
                </a:solidFill>
                <a:latin typeface="Verdana"/>
                <a:ea typeface="Verdana"/>
                <a:cs typeface="Verdana"/>
                <a:sym typeface="Verdana"/>
              </a:defRPr>
            </a:lvl1pPr>
          </a:lstStyle>
          <a:p>
            <a:pPr>
              <a:lnSpc>
                <a:spcPct val="150000"/>
              </a:lnSpc>
            </a:pPr>
            <a:r>
              <a:rPr lang="de-DE" sz="1300" dirty="0"/>
              <a:t>Elke DJI Dock </a:t>
            </a:r>
            <a:r>
              <a:rPr lang="de-DE" sz="1300" dirty="0" err="1"/>
              <a:t>kan</a:t>
            </a:r>
            <a:r>
              <a:rPr lang="de-DE" sz="1300" dirty="0"/>
              <a:t> worden </a:t>
            </a:r>
            <a:r>
              <a:rPr lang="de-DE" sz="1300" dirty="0" err="1"/>
              <a:t>uitgerust</a:t>
            </a:r>
            <a:r>
              <a:rPr lang="de-DE" sz="1300" dirty="0"/>
              <a:t> </a:t>
            </a:r>
            <a:r>
              <a:rPr lang="de-DE" sz="1300" dirty="0" err="1"/>
              <a:t>met</a:t>
            </a:r>
            <a:r>
              <a:rPr lang="de-DE" sz="1300" dirty="0"/>
              <a:t> </a:t>
            </a:r>
            <a:r>
              <a:rPr lang="de-DE" sz="1300" dirty="0" err="1"/>
              <a:t>een</a:t>
            </a:r>
            <a:r>
              <a:rPr lang="de-DE" sz="1300" dirty="0"/>
              <a:t> DJI </a:t>
            </a:r>
            <a:r>
              <a:rPr lang="de-DE" sz="1300" dirty="0" err="1"/>
              <a:t>Matrice</a:t>
            </a:r>
            <a:r>
              <a:rPr lang="de-DE" sz="1300" dirty="0"/>
              <a:t> 3D </a:t>
            </a:r>
            <a:r>
              <a:rPr lang="de-DE" sz="1300" dirty="0" err="1"/>
              <a:t>of</a:t>
            </a:r>
            <a:r>
              <a:rPr lang="de-DE" sz="1300" dirty="0"/>
              <a:t> 3TD  </a:t>
            </a:r>
            <a:r>
              <a:rPr lang="de-DE" sz="1300" dirty="0" err="1"/>
              <a:t>of</a:t>
            </a:r>
            <a:r>
              <a:rPr lang="de-DE" sz="1300" dirty="0"/>
              <a:t> 4DT </a:t>
            </a:r>
            <a:r>
              <a:rPr lang="de-DE" sz="1300" dirty="0" err="1"/>
              <a:t>om</a:t>
            </a:r>
            <a:r>
              <a:rPr lang="de-DE" sz="1300" dirty="0"/>
              <a:t> </a:t>
            </a:r>
            <a:r>
              <a:rPr lang="de-DE" sz="1300" dirty="0" err="1"/>
              <a:t>te</a:t>
            </a:r>
            <a:r>
              <a:rPr lang="de-DE" sz="1300" dirty="0"/>
              <a:t> landen, </a:t>
            </a:r>
            <a:r>
              <a:rPr lang="de-DE" sz="1300" dirty="0" err="1"/>
              <a:t>op</a:t>
            </a:r>
            <a:r>
              <a:rPr lang="de-DE" sz="1300" dirty="0"/>
              <a:t> </a:t>
            </a:r>
            <a:r>
              <a:rPr lang="de-DE" sz="1300" dirty="0" err="1"/>
              <a:t>te</a:t>
            </a:r>
            <a:r>
              <a:rPr lang="de-DE" sz="1300" dirty="0"/>
              <a:t> laden, </a:t>
            </a:r>
            <a:r>
              <a:rPr lang="de-DE" sz="1300" dirty="0" err="1"/>
              <a:t>op</a:t>
            </a:r>
            <a:r>
              <a:rPr lang="de-DE" sz="1300" dirty="0"/>
              <a:t> </a:t>
            </a:r>
            <a:r>
              <a:rPr lang="de-DE" sz="1300" dirty="0" err="1"/>
              <a:t>te</a:t>
            </a:r>
            <a:r>
              <a:rPr lang="de-DE" sz="1300" dirty="0"/>
              <a:t> </a:t>
            </a:r>
            <a:r>
              <a:rPr lang="de-DE" sz="1300" dirty="0" err="1"/>
              <a:t>stijgen</a:t>
            </a:r>
            <a:r>
              <a:rPr lang="de-DE" sz="1300" dirty="0"/>
              <a:t> en </a:t>
            </a:r>
            <a:r>
              <a:rPr lang="de-DE" sz="1300" dirty="0" err="1"/>
              <a:t>drone-missies</a:t>
            </a:r>
            <a:r>
              <a:rPr lang="de-DE" sz="1300" dirty="0"/>
              <a:t> </a:t>
            </a:r>
            <a:r>
              <a:rPr lang="de-DE" sz="1300" dirty="0" err="1"/>
              <a:t>uit</a:t>
            </a:r>
            <a:r>
              <a:rPr lang="de-DE" sz="1300" dirty="0"/>
              <a:t> </a:t>
            </a:r>
            <a:r>
              <a:rPr lang="de-DE" sz="1300" dirty="0" err="1"/>
              <a:t>te</a:t>
            </a:r>
            <a:r>
              <a:rPr lang="de-DE" sz="1300" dirty="0"/>
              <a:t> </a:t>
            </a:r>
            <a:r>
              <a:rPr lang="de-DE" sz="1300" dirty="0" err="1"/>
              <a:t>voeren</a:t>
            </a:r>
            <a:r>
              <a:rPr lang="de-DE" sz="1300" dirty="0"/>
              <a:t> </a:t>
            </a:r>
            <a:r>
              <a:rPr lang="de-DE" sz="1300" dirty="0" err="1"/>
              <a:t>voor</a:t>
            </a:r>
            <a:r>
              <a:rPr lang="de-DE" sz="1300" dirty="0"/>
              <a:t> </a:t>
            </a:r>
            <a:r>
              <a:rPr lang="de-DE" sz="1300" dirty="0" err="1"/>
              <a:t>vluchten</a:t>
            </a:r>
            <a:r>
              <a:rPr lang="de-DE" sz="1300" dirty="0"/>
              <a:t> </a:t>
            </a:r>
            <a:r>
              <a:rPr lang="de-DE" sz="1300" dirty="0" err="1"/>
              <a:t>buiten</a:t>
            </a:r>
            <a:r>
              <a:rPr lang="de-DE" sz="1300" dirty="0"/>
              <a:t> </a:t>
            </a:r>
            <a:r>
              <a:rPr lang="de-DE" sz="1300" dirty="0" err="1"/>
              <a:t>het</a:t>
            </a:r>
            <a:r>
              <a:rPr lang="de-DE" sz="1300" dirty="0"/>
              <a:t> </a:t>
            </a:r>
            <a:r>
              <a:rPr lang="de-DE" sz="1300" dirty="0" err="1"/>
              <a:t>gezichtsveld</a:t>
            </a:r>
            <a:r>
              <a:rPr lang="de-DE" sz="1300" dirty="0"/>
              <a:t> (BVLOS). Via </a:t>
            </a:r>
            <a:r>
              <a:rPr lang="de-DE" sz="1300" dirty="0" err="1"/>
              <a:t>speciale</a:t>
            </a:r>
            <a:r>
              <a:rPr lang="de-DE" sz="1300" dirty="0"/>
              <a:t> </a:t>
            </a:r>
            <a:r>
              <a:rPr lang="de-DE" sz="1300" dirty="0" err="1"/>
              <a:t>software</a:t>
            </a:r>
            <a:r>
              <a:rPr lang="de-DE" sz="1300" dirty="0"/>
              <a:t> (</a:t>
            </a:r>
            <a:r>
              <a:rPr lang="de-DE" sz="1300" dirty="0" err="1"/>
              <a:t>FlytBase</a:t>
            </a:r>
            <a:r>
              <a:rPr lang="de-DE" sz="1300" dirty="0"/>
              <a:t>) </a:t>
            </a:r>
            <a:r>
              <a:rPr lang="de-DE" sz="1300" dirty="0" err="1"/>
              <a:t>wordt</a:t>
            </a:r>
            <a:r>
              <a:rPr lang="de-DE" sz="1300" dirty="0"/>
              <a:t> de </a:t>
            </a:r>
            <a:r>
              <a:rPr lang="de-DE" sz="1300" dirty="0" err="1"/>
              <a:t>drone</a:t>
            </a:r>
            <a:r>
              <a:rPr lang="de-DE" sz="1300" dirty="0"/>
              <a:t> </a:t>
            </a:r>
            <a:r>
              <a:rPr lang="de-DE" sz="1300" dirty="0" err="1"/>
              <a:t>beheert</a:t>
            </a:r>
            <a:r>
              <a:rPr lang="de-DE" sz="1300" dirty="0"/>
              <a:t> </a:t>
            </a:r>
            <a:r>
              <a:rPr lang="de-DE" sz="1300" dirty="0" err="1"/>
              <a:t>bestuurd</a:t>
            </a:r>
            <a:r>
              <a:rPr lang="de-DE" sz="1300" dirty="0"/>
              <a:t>.</a:t>
            </a:r>
          </a:p>
        </p:txBody>
      </p:sp>
    </p:spTree>
    <p:extLst>
      <p:ext uri="{BB962C8B-B14F-4D97-AF65-F5344CB8AC3E}">
        <p14:creationId xmlns:p14="http://schemas.microsoft.com/office/powerpoint/2010/main" val="26929077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Kantoorthema">
  <a:themeElements>
    <a:clrScheme name="Aangepast 2">
      <a:dk1>
        <a:srgbClr val="051A2B"/>
      </a:dk1>
      <a:lt1>
        <a:srgbClr val="FFFFFF"/>
      </a:lt1>
      <a:dk2>
        <a:srgbClr val="00C6FF"/>
      </a:dk2>
      <a:lt2>
        <a:srgbClr val="8CA2B6"/>
      </a:lt2>
      <a:accent1>
        <a:srgbClr val="E8ECF0"/>
      </a:accent1>
      <a:accent2>
        <a:srgbClr val="364040"/>
      </a:accent2>
      <a:accent3>
        <a:srgbClr val="364040"/>
      </a:accent3>
      <a:accent4>
        <a:srgbClr val="364040"/>
      </a:accent4>
      <a:accent5>
        <a:srgbClr val="364040"/>
      </a:accent5>
      <a:accent6>
        <a:srgbClr val="364040"/>
      </a:accent6>
      <a:hlink>
        <a:srgbClr val="364040"/>
      </a:hlink>
      <a:folHlink>
        <a:srgbClr val="36404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Aangepast 2">
      <a:dk1>
        <a:srgbClr val="051A2B"/>
      </a:dk1>
      <a:lt1>
        <a:srgbClr val="FFFFFF"/>
      </a:lt1>
      <a:dk2>
        <a:srgbClr val="00C6FF"/>
      </a:dk2>
      <a:lt2>
        <a:srgbClr val="8CA2B6"/>
      </a:lt2>
      <a:accent1>
        <a:srgbClr val="E8ECF0"/>
      </a:accent1>
      <a:accent2>
        <a:srgbClr val="364040"/>
      </a:accent2>
      <a:accent3>
        <a:srgbClr val="364040"/>
      </a:accent3>
      <a:accent4>
        <a:srgbClr val="364040"/>
      </a:accent4>
      <a:accent5>
        <a:srgbClr val="364040"/>
      </a:accent5>
      <a:accent6>
        <a:srgbClr val="364040"/>
      </a:accent6>
      <a:hlink>
        <a:srgbClr val="364040"/>
      </a:hlink>
      <a:folHlink>
        <a:srgbClr val="36404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78AC103950ABF44B49FE12F4643E50A" ma:contentTypeVersion="18" ma:contentTypeDescription="Een nieuw document maken." ma:contentTypeScope="" ma:versionID="f84621b6d05f8193f3ef76632451f786">
  <xsd:schema xmlns:xsd="http://www.w3.org/2001/XMLSchema" xmlns:xs="http://www.w3.org/2001/XMLSchema" xmlns:p="http://schemas.microsoft.com/office/2006/metadata/properties" xmlns:ns2="56040a92-d540-4915-8dac-637fec0cddaf" xmlns:ns3="d2fd3edc-bc7f-49b0-9016-e714326672d8" targetNamespace="http://schemas.microsoft.com/office/2006/metadata/properties" ma:root="true" ma:fieldsID="9a5983f2e2cbc37ee265aef1a92fa732" ns2:_="" ns3:_="">
    <xsd:import namespace="56040a92-d540-4915-8dac-637fec0cddaf"/>
    <xsd:import namespace="d2fd3edc-bc7f-49b0-9016-e714326672d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OCR" minOccurs="0"/>
                <xsd:element ref="ns3:lcf76f155ced4ddcb4097134ff3c332f" minOccurs="0"/>
                <xsd:element ref="ns2:TaxCatchAll"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040a92-d540-4915-8dac-637fec0cddaf"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6733aa60-38ac-41b8-83e2-0cbad7cbf652}" ma:internalName="TaxCatchAll" ma:showField="CatchAllData" ma:web="56040a92-d540-4915-8dac-637fec0cdda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2fd3edc-bc7f-49b0-9016-e714326672d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affee0ee-c875-4f9e-b636-a30b6a33afc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6040a92-d540-4915-8dac-637fec0cddaf" xsi:nil="true"/>
    <lcf76f155ced4ddcb4097134ff3c332f xmlns="d2fd3edc-bc7f-49b0-9016-e714326672d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FFCE3C3-259F-45D6-B408-61DC1C4159DA}">
  <ds:schemaRefs>
    <ds:schemaRef ds:uri="http://schemas.microsoft.com/sharepoint/v3/contenttype/forms"/>
  </ds:schemaRefs>
</ds:datastoreItem>
</file>

<file path=customXml/itemProps2.xml><?xml version="1.0" encoding="utf-8"?>
<ds:datastoreItem xmlns:ds="http://schemas.openxmlformats.org/officeDocument/2006/customXml" ds:itemID="{56B6F577-ECD3-4ADC-B714-221584BBBB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040a92-d540-4915-8dac-637fec0cddaf"/>
    <ds:schemaRef ds:uri="d2fd3edc-bc7f-49b0-9016-e714326672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86DFCE-5757-47BC-A2CC-C66B74008492}">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dcmitype/"/>
    <ds:schemaRef ds:uri="http://purl.org/dc/elements/1.1/"/>
    <ds:schemaRef ds:uri="d2fd3edc-bc7f-49b0-9016-e714326672d8"/>
    <ds:schemaRef ds:uri="http://schemas.microsoft.com/office/infopath/2007/PartnerControls"/>
    <ds:schemaRef ds:uri="56040a92-d540-4915-8dac-637fec0cdda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7250</TotalTime>
  <Words>770</Words>
  <Application>Microsoft Macintosh PowerPoint</Application>
  <PresentationFormat>A4 (210 x 297 mm)</PresentationFormat>
  <Paragraphs>192</Paragraphs>
  <Slides>17</Slides>
  <Notes>2</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17</vt:i4>
      </vt:variant>
    </vt:vector>
  </HeadingPairs>
  <TitlesOfParts>
    <vt:vector size="27" baseType="lpstr">
      <vt:lpstr>Saira Condensed Light</vt:lpstr>
      <vt:lpstr>Verdana</vt:lpstr>
      <vt:lpstr>Saira Condensed Condensed</vt:lpstr>
      <vt:lpstr>Roboto</vt:lpstr>
      <vt:lpstr>Saira Condensed</vt:lpstr>
      <vt:lpstr>Calibri Light</vt:lpstr>
      <vt:lpstr>Calibri</vt:lpstr>
      <vt:lpstr>Arial</vt:lpstr>
      <vt:lpstr>Kantoorthema</vt:lpstr>
      <vt:lpstr>1_Kantoorthema</vt:lpstr>
      <vt:lpstr>PowerPoint-presentatie</vt:lpstr>
      <vt:lpstr>PowerPoint-presentatie</vt:lpstr>
      <vt:lpstr>PowerPoint-presentatie</vt:lpstr>
      <vt:lpstr>PowerPoint-presentatie</vt:lpstr>
      <vt:lpstr>PowerPoint-presentatie</vt:lpstr>
      <vt:lpstr>Drone box oplossing</vt:lpstr>
      <vt:lpstr>PowerPoint-presentatie</vt:lpstr>
      <vt:lpstr>PowerPoint-presentatie</vt:lpstr>
      <vt:lpstr>PowerPoint-presentatie</vt:lpstr>
      <vt:lpstr>Software : FlytBase </vt:lpstr>
      <vt:lpstr>Businessmodel </vt:lpstr>
      <vt:lpstr>OPSCHAALMOGELIJKHEID </vt:lpstr>
      <vt:lpstr>Businessmodel</vt:lpstr>
      <vt:lpstr>Businessmodel voorbeeld</vt:lpstr>
      <vt:lpstr>PowerPoint-presentatie</vt:lpstr>
      <vt:lpstr>Support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Henry Handsome</dc:creator>
  <cp:lastModifiedBy>Roel van der Wal</cp:lastModifiedBy>
  <cp:revision>36</cp:revision>
  <dcterms:created xsi:type="dcterms:W3CDTF">2019-11-14T13:03:38Z</dcterms:created>
  <dcterms:modified xsi:type="dcterms:W3CDTF">2025-10-01T09:09:45Z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0x010100978AC103950ABF44B49FE12F4643E50A</vt:lpwstr>
  </property>
</Properties>
</file>