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6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7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0" r:id="rId5"/>
    <p:sldMasterId id="2147483716" r:id="rId6"/>
    <p:sldMasterId id="2147483744" r:id="rId7"/>
    <p:sldMasterId id="2147483770" r:id="rId8"/>
    <p:sldMasterId id="2147483824" r:id="rId9"/>
    <p:sldMasterId id="2147483913" r:id="rId10"/>
    <p:sldMasterId id="2147483940" r:id="rId11"/>
  </p:sldMasterIdLst>
  <p:notesMasterIdLst>
    <p:notesMasterId r:id="rId25"/>
  </p:notesMasterIdLst>
  <p:handoutMasterIdLst>
    <p:handoutMasterId r:id="rId26"/>
  </p:handoutMasterIdLst>
  <p:sldIdLst>
    <p:sldId id="11629" r:id="rId12"/>
    <p:sldId id="363" r:id="rId13"/>
    <p:sldId id="10957" r:id="rId14"/>
    <p:sldId id="11676" r:id="rId15"/>
    <p:sldId id="11814" r:id="rId16"/>
    <p:sldId id="11763" r:id="rId17"/>
    <p:sldId id="263" r:id="rId18"/>
    <p:sldId id="11674" r:id="rId19"/>
    <p:sldId id="11725" r:id="rId20"/>
    <p:sldId id="2134805215" r:id="rId21"/>
    <p:sldId id="11816" r:id="rId22"/>
    <p:sldId id="2134805216" r:id="rId23"/>
    <p:sldId id="11625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7106" userDrawn="1">
          <p15:clr>
            <a:srgbClr val="A4A3A4"/>
          </p15:clr>
        </p15:guide>
        <p15:guide id="5" orient="horz" pos="459" userDrawn="1">
          <p15:clr>
            <a:srgbClr val="A4A3A4"/>
          </p15:clr>
        </p15:guide>
        <p15:guide id="6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973515-B802-F8E0-BAB1-16D057B4894F}" name="Rosalind Laaksonen" initials="RL" userId="S::rosalind.laaksonen@iloq.com::eb103cbd-74a0-4c19-846b-c3ade77572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F22"/>
    <a:srgbClr val="F4F4F4"/>
    <a:srgbClr val="FBFBFB"/>
    <a:srgbClr val="E6FF92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3B0A9-CFEE-424A-BE77-A6368695CE5B}" v="14" dt="2025-10-01T07:27:50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94" autoAdjust="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>
        <p:guide orient="horz" pos="2160"/>
        <p:guide pos="3840"/>
        <p:guide pos="551"/>
        <p:guide pos="7106"/>
        <p:guide orient="horz" pos="459"/>
        <p:guide orient="horz" pos="36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 Hoogwerf" userId="f5827c55-1011-4a4c-bb0a-5491d49dfeee" providerId="ADAL" clId="{73C3B0A9-CFEE-424A-BE77-A6368695CE5B}"/>
    <pc:docChg chg="undo custSel addSld modSld sldOrd">
      <pc:chgData name="Stefan Hoogwerf" userId="f5827c55-1011-4a4c-bb0a-5491d49dfeee" providerId="ADAL" clId="{73C3B0A9-CFEE-424A-BE77-A6368695CE5B}" dt="2025-10-01T08:00:14.951" v="1074" actId="1076"/>
      <pc:docMkLst>
        <pc:docMk/>
      </pc:docMkLst>
      <pc:sldChg chg="modSp mod">
        <pc:chgData name="Stefan Hoogwerf" userId="f5827c55-1011-4a4c-bb0a-5491d49dfeee" providerId="ADAL" clId="{73C3B0A9-CFEE-424A-BE77-A6368695CE5B}" dt="2025-10-01T07:49:27.011" v="922" actId="6549"/>
        <pc:sldMkLst>
          <pc:docMk/>
          <pc:sldMk cId="0" sldId="263"/>
        </pc:sldMkLst>
        <pc:spChg chg="mod">
          <ac:chgData name="Stefan Hoogwerf" userId="f5827c55-1011-4a4c-bb0a-5491d49dfeee" providerId="ADAL" clId="{73C3B0A9-CFEE-424A-BE77-A6368695CE5B}" dt="2025-10-01T07:49:27.011" v="922" actId="6549"/>
          <ac:spMkLst>
            <pc:docMk/>
            <pc:sldMk cId="0" sldId="263"/>
            <ac:spMk id="7" creationId="{933DAE0A-D459-E41C-4705-CA0678C1AC50}"/>
          </ac:spMkLst>
        </pc:spChg>
      </pc:sldChg>
      <pc:sldChg chg="add">
        <pc:chgData name="Stefan Hoogwerf" userId="f5827c55-1011-4a4c-bb0a-5491d49dfeee" providerId="ADAL" clId="{73C3B0A9-CFEE-424A-BE77-A6368695CE5B}" dt="2025-10-01T07:27:50.171" v="735"/>
        <pc:sldMkLst>
          <pc:docMk/>
          <pc:sldMk cId="1923813781" sldId="363"/>
        </pc:sldMkLst>
      </pc:sldChg>
      <pc:sldChg chg="modSp mod">
        <pc:chgData name="Stefan Hoogwerf" userId="f5827c55-1011-4a4c-bb0a-5491d49dfeee" providerId="ADAL" clId="{73C3B0A9-CFEE-424A-BE77-A6368695CE5B}" dt="2025-10-01T08:00:14.951" v="1074" actId="1076"/>
        <pc:sldMkLst>
          <pc:docMk/>
          <pc:sldMk cId="2188348912" sldId="10957"/>
        </pc:sldMkLst>
        <pc:spChg chg="mod">
          <ac:chgData name="Stefan Hoogwerf" userId="f5827c55-1011-4a4c-bb0a-5491d49dfeee" providerId="ADAL" clId="{73C3B0A9-CFEE-424A-BE77-A6368695CE5B}" dt="2025-10-01T07:34:00.038" v="765" actId="1076"/>
          <ac:spMkLst>
            <pc:docMk/>
            <pc:sldMk cId="2188348912" sldId="10957"/>
            <ac:spMk id="16" creationId="{288D3A46-0905-3A17-FFCF-622E1F54FB44}"/>
          </ac:spMkLst>
        </pc:spChg>
        <pc:spChg chg="mod">
          <ac:chgData name="Stefan Hoogwerf" userId="f5827c55-1011-4a4c-bb0a-5491d49dfeee" providerId="ADAL" clId="{73C3B0A9-CFEE-424A-BE77-A6368695CE5B}" dt="2025-10-01T07:36:18.619" v="777" actId="1076"/>
          <ac:spMkLst>
            <pc:docMk/>
            <pc:sldMk cId="2188348912" sldId="10957"/>
            <ac:spMk id="17" creationId="{C8B38632-370F-2658-49EF-243C3820016E}"/>
          </ac:spMkLst>
        </pc:spChg>
        <pc:spChg chg="mod">
          <ac:chgData name="Stefan Hoogwerf" userId="f5827c55-1011-4a4c-bb0a-5491d49dfeee" providerId="ADAL" clId="{73C3B0A9-CFEE-424A-BE77-A6368695CE5B}" dt="2025-10-01T07:35:44.598" v="776" actId="1076"/>
          <ac:spMkLst>
            <pc:docMk/>
            <pc:sldMk cId="2188348912" sldId="10957"/>
            <ac:spMk id="30" creationId="{24FDCA4F-BF85-1BBE-5812-6B2ED363FF3E}"/>
          </ac:spMkLst>
        </pc:spChg>
        <pc:spChg chg="mod">
          <ac:chgData name="Stefan Hoogwerf" userId="f5827c55-1011-4a4c-bb0a-5491d49dfeee" providerId="ADAL" clId="{73C3B0A9-CFEE-424A-BE77-A6368695CE5B}" dt="2025-10-01T07:34:00.038" v="765" actId="1076"/>
          <ac:spMkLst>
            <pc:docMk/>
            <pc:sldMk cId="2188348912" sldId="10957"/>
            <ac:spMk id="31" creationId="{4CF4740D-2B25-994B-C4E4-368D30C856A1}"/>
          </ac:spMkLst>
        </pc:spChg>
        <pc:spChg chg="mod">
          <ac:chgData name="Stefan Hoogwerf" userId="f5827c55-1011-4a4c-bb0a-5491d49dfeee" providerId="ADAL" clId="{73C3B0A9-CFEE-424A-BE77-A6368695CE5B}" dt="2025-10-01T07:35:26.945" v="773" actId="1076"/>
          <ac:spMkLst>
            <pc:docMk/>
            <pc:sldMk cId="2188348912" sldId="10957"/>
            <ac:spMk id="36" creationId="{64F43310-1E9A-0E8F-012B-62E1C23A1731}"/>
          </ac:spMkLst>
        </pc:spChg>
        <pc:spChg chg="mod">
          <ac:chgData name="Stefan Hoogwerf" userId="f5827c55-1011-4a4c-bb0a-5491d49dfeee" providerId="ADAL" clId="{73C3B0A9-CFEE-424A-BE77-A6368695CE5B}" dt="2025-10-01T07:34:32.017" v="767" actId="1076"/>
          <ac:spMkLst>
            <pc:docMk/>
            <pc:sldMk cId="2188348912" sldId="10957"/>
            <ac:spMk id="43" creationId="{10BFD5FF-6A3F-478B-A9AC-DFE260AF99EE}"/>
          </ac:spMkLst>
        </pc:spChg>
        <pc:spChg chg="mod">
          <ac:chgData name="Stefan Hoogwerf" userId="f5827c55-1011-4a4c-bb0a-5491d49dfeee" providerId="ADAL" clId="{73C3B0A9-CFEE-424A-BE77-A6368695CE5B}" dt="2025-10-01T08:00:14.951" v="1074" actId="1076"/>
          <ac:spMkLst>
            <pc:docMk/>
            <pc:sldMk cId="2188348912" sldId="10957"/>
            <ac:spMk id="45" creationId="{E1A84740-8654-3B89-B89E-5977D5748FB5}"/>
          </ac:spMkLst>
        </pc:spChg>
        <pc:spChg chg="mod">
          <ac:chgData name="Stefan Hoogwerf" userId="f5827c55-1011-4a4c-bb0a-5491d49dfeee" providerId="ADAL" clId="{73C3B0A9-CFEE-424A-BE77-A6368695CE5B}" dt="2025-10-01T07:35:21.237" v="771" actId="1076"/>
          <ac:spMkLst>
            <pc:docMk/>
            <pc:sldMk cId="2188348912" sldId="10957"/>
            <ac:spMk id="47" creationId="{2EC37983-A832-3776-FCBA-9A5CEDBE60FA}"/>
          </ac:spMkLst>
        </pc:spChg>
        <pc:spChg chg="mod">
          <ac:chgData name="Stefan Hoogwerf" userId="f5827c55-1011-4a4c-bb0a-5491d49dfeee" providerId="ADAL" clId="{73C3B0A9-CFEE-424A-BE77-A6368695CE5B}" dt="2025-10-01T07:36:18.619" v="777" actId="1076"/>
          <ac:spMkLst>
            <pc:docMk/>
            <pc:sldMk cId="2188348912" sldId="10957"/>
            <ac:spMk id="48" creationId="{E03EADA7-799D-471C-4015-B5835EDAB051}"/>
          </ac:spMkLst>
        </pc:spChg>
        <pc:spChg chg="mod">
          <ac:chgData name="Stefan Hoogwerf" userId="f5827c55-1011-4a4c-bb0a-5491d49dfeee" providerId="ADAL" clId="{73C3B0A9-CFEE-424A-BE77-A6368695CE5B}" dt="2025-10-01T07:35:44.598" v="776" actId="1076"/>
          <ac:spMkLst>
            <pc:docMk/>
            <pc:sldMk cId="2188348912" sldId="10957"/>
            <ac:spMk id="49" creationId="{F27F7484-919B-9C65-2F82-8A496EAF227C}"/>
          </ac:spMkLst>
        </pc:spChg>
        <pc:spChg chg="mod">
          <ac:chgData name="Stefan Hoogwerf" userId="f5827c55-1011-4a4c-bb0a-5491d49dfeee" providerId="ADAL" clId="{73C3B0A9-CFEE-424A-BE77-A6368695CE5B}" dt="2025-10-01T07:34:20.544" v="766" actId="1076"/>
          <ac:spMkLst>
            <pc:docMk/>
            <pc:sldMk cId="2188348912" sldId="10957"/>
            <ac:spMk id="50" creationId="{F8ADE4C0-2435-C3AA-0A84-69843F052452}"/>
          </ac:spMkLst>
        </pc:spChg>
        <pc:spChg chg="mod">
          <ac:chgData name="Stefan Hoogwerf" userId="f5827c55-1011-4a4c-bb0a-5491d49dfeee" providerId="ADAL" clId="{73C3B0A9-CFEE-424A-BE77-A6368695CE5B}" dt="2025-10-01T07:32:00.544" v="753" actId="1076"/>
          <ac:spMkLst>
            <pc:docMk/>
            <pc:sldMk cId="2188348912" sldId="10957"/>
            <ac:spMk id="53" creationId="{A4ACAB25-CC9A-F3B3-F2F4-C76C186B3A21}"/>
          </ac:spMkLst>
        </pc:spChg>
        <pc:picChg chg="mod">
          <ac:chgData name="Stefan Hoogwerf" userId="f5827c55-1011-4a4c-bb0a-5491d49dfeee" providerId="ADAL" clId="{73C3B0A9-CFEE-424A-BE77-A6368695CE5B}" dt="2025-10-01T07:31:24.836" v="748" actId="1076"/>
          <ac:picMkLst>
            <pc:docMk/>
            <pc:sldMk cId="2188348912" sldId="10957"/>
            <ac:picMk id="10" creationId="{FE970617-8690-1B42-0C0F-2A2B560B2D7F}"/>
          </ac:picMkLst>
        </pc:picChg>
        <pc:picChg chg="mod">
          <ac:chgData name="Stefan Hoogwerf" userId="f5827c55-1011-4a4c-bb0a-5491d49dfeee" providerId="ADAL" clId="{73C3B0A9-CFEE-424A-BE77-A6368695CE5B}" dt="2025-10-01T07:35:21.237" v="771" actId="1076"/>
          <ac:picMkLst>
            <pc:docMk/>
            <pc:sldMk cId="2188348912" sldId="10957"/>
            <ac:picMk id="51" creationId="{1C6FF2A4-3FB0-6AAB-CD54-B0CF2B6F464D}"/>
          </ac:picMkLst>
        </pc:picChg>
        <pc:picChg chg="mod">
          <ac:chgData name="Stefan Hoogwerf" userId="f5827c55-1011-4a4c-bb0a-5491d49dfeee" providerId="ADAL" clId="{73C3B0A9-CFEE-424A-BE77-A6368695CE5B}" dt="2025-10-01T07:36:18.619" v="777" actId="1076"/>
          <ac:picMkLst>
            <pc:docMk/>
            <pc:sldMk cId="2188348912" sldId="10957"/>
            <ac:picMk id="52" creationId="{DEC12DF1-851E-9165-381F-08ADDC84DA12}"/>
          </ac:picMkLst>
        </pc:picChg>
        <pc:picChg chg="mod">
          <ac:chgData name="Stefan Hoogwerf" userId="f5827c55-1011-4a4c-bb0a-5491d49dfeee" providerId="ADAL" clId="{73C3B0A9-CFEE-424A-BE77-A6368695CE5B}" dt="2025-10-01T07:34:32.017" v="767" actId="1076"/>
          <ac:picMkLst>
            <pc:docMk/>
            <pc:sldMk cId="2188348912" sldId="10957"/>
            <ac:picMk id="57" creationId="{167019A7-7459-2FB5-41C9-40EF6FA95496}"/>
          </ac:picMkLst>
        </pc:picChg>
        <pc:picChg chg="mod">
          <ac:chgData name="Stefan Hoogwerf" userId="f5827c55-1011-4a4c-bb0a-5491d49dfeee" providerId="ADAL" clId="{73C3B0A9-CFEE-424A-BE77-A6368695CE5B}" dt="2025-10-01T07:35:44.598" v="776" actId="1076"/>
          <ac:picMkLst>
            <pc:docMk/>
            <pc:sldMk cId="2188348912" sldId="10957"/>
            <ac:picMk id="62" creationId="{D98AE37C-B5C0-7E0E-BF8E-D18A1118DE61}"/>
          </ac:picMkLst>
        </pc:picChg>
        <pc:picChg chg="mod">
          <ac:chgData name="Stefan Hoogwerf" userId="f5827c55-1011-4a4c-bb0a-5491d49dfeee" providerId="ADAL" clId="{73C3B0A9-CFEE-424A-BE77-A6368695CE5B}" dt="2025-10-01T07:32:00.544" v="753" actId="1076"/>
          <ac:picMkLst>
            <pc:docMk/>
            <pc:sldMk cId="2188348912" sldId="10957"/>
            <ac:picMk id="63" creationId="{5C845377-F77A-B61B-3002-6E887A4556F4}"/>
          </ac:picMkLst>
        </pc:picChg>
        <pc:picChg chg="mod">
          <ac:chgData name="Stefan Hoogwerf" userId="f5827c55-1011-4a4c-bb0a-5491d49dfeee" providerId="ADAL" clId="{73C3B0A9-CFEE-424A-BE77-A6368695CE5B}" dt="2025-10-01T08:00:14.951" v="1074" actId="1076"/>
          <ac:picMkLst>
            <pc:docMk/>
            <pc:sldMk cId="2188348912" sldId="10957"/>
            <ac:picMk id="64" creationId="{FF41FB5B-93FB-6DF0-F36D-E029ED81DB66}"/>
          </ac:picMkLst>
        </pc:picChg>
        <pc:picChg chg="mod">
          <ac:chgData name="Stefan Hoogwerf" userId="f5827c55-1011-4a4c-bb0a-5491d49dfeee" providerId="ADAL" clId="{73C3B0A9-CFEE-424A-BE77-A6368695CE5B}" dt="2025-10-01T07:34:00.038" v="765" actId="1076"/>
          <ac:picMkLst>
            <pc:docMk/>
            <pc:sldMk cId="2188348912" sldId="10957"/>
            <ac:picMk id="65" creationId="{1E2838F4-BC92-3FCE-B408-03360E25262A}"/>
          </ac:picMkLst>
        </pc:picChg>
        <pc:picChg chg="mod">
          <ac:chgData name="Stefan Hoogwerf" userId="f5827c55-1011-4a4c-bb0a-5491d49dfeee" providerId="ADAL" clId="{73C3B0A9-CFEE-424A-BE77-A6368695CE5B}" dt="2025-10-01T07:34:20.544" v="766" actId="1076"/>
          <ac:picMkLst>
            <pc:docMk/>
            <pc:sldMk cId="2188348912" sldId="10957"/>
            <ac:picMk id="66" creationId="{066E1250-6226-6A61-C06B-008102C44093}"/>
          </ac:picMkLst>
        </pc:picChg>
      </pc:sldChg>
      <pc:sldChg chg="add">
        <pc:chgData name="Stefan Hoogwerf" userId="f5827c55-1011-4a4c-bb0a-5491d49dfeee" providerId="ADAL" clId="{73C3B0A9-CFEE-424A-BE77-A6368695CE5B}" dt="2025-10-01T07:27:41.576" v="734"/>
        <pc:sldMkLst>
          <pc:docMk/>
          <pc:sldMk cId="2255183920" sldId="11625"/>
        </pc:sldMkLst>
      </pc:sldChg>
      <pc:sldChg chg="modSp mod">
        <pc:chgData name="Stefan Hoogwerf" userId="f5827c55-1011-4a4c-bb0a-5491d49dfeee" providerId="ADAL" clId="{73C3B0A9-CFEE-424A-BE77-A6368695CE5B}" dt="2025-10-01T07:53:22.367" v="1073" actId="20577"/>
        <pc:sldMkLst>
          <pc:docMk/>
          <pc:sldMk cId="2866320782" sldId="11676"/>
        </pc:sldMkLst>
        <pc:spChg chg="mod">
          <ac:chgData name="Stefan Hoogwerf" userId="f5827c55-1011-4a4c-bb0a-5491d49dfeee" providerId="ADAL" clId="{73C3B0A9-CFEE-424A-BE77-A6368695CE5B}" dt="2025-10-01T07:53:22.367" v="1073" actId="20577"/>
          <ac:spMkLst>
            <pc:docMk/>
            <pc:sldMk cId="2866320782" sldId="11676"/>
            <ac:spMk id="9" creationId="{58810C7D-94DC-E1AD-8972-F0A4E2845C6A}"/>
          </ac:spMkLst>
        </pc:spChg>
      </pc:sldChg>
      <pc:sldChg chg="modSp mod">
        <pc:chgData name="Stefan Hoogwerf" userId="f5827c55-1011-4a4c-bb0a-5491d49dfeee" providerId="ADAL" clId="{73C3B0A9-CFEE-424A-BE77-A6368695CE5B}" dt="2025-10-01T07:48:08.912" v="884" actId="20577"/>
        <pc:sldMkLst>
          <pc:docMk/>
          <pc:sldMk cId="1789498774" sldId="11725"/>
        </pc:sldMkLst>
        <pc:spChg chg="mod">
          <ac:chgData name="Stefan Hoogwerf" userId="f5827c55-1011-4a4c-bb0a-5491d49dfeee" providerId="ADAL" clId="{73C3B0A9-CFEE-424A-BE77-A6368695CE5B}" dt="2025-10-01T07:48:08.912" v="884" actId="20577"/>
          <ac:spMkLst>
            <pc:docMk/>
            <pc:sldMk cId="1789498774" sldId="11725"/>
            <ac:spMk id="11" creationId="{F6FA02CB-D796-6446-B3C9-0B3048B24996}"/>
          </ac:spMkLst>
        </pc:spChg>
        <pc:picChg chg="mod">
          <ac:chgData name="Stefan Hoogwerf" userId="f5827c55-1011-4a4c-bb0a-5491d49dfeee" providerId="ADAL" clId="{73C3B0A9-CFEE-424A-BE77-A6368695CE5B}" dt="2025-10-01T06:51:58.971" v="537" actId="1076"/>
          <ac:picMkLst>
            <pc:docMk/>
            <pc:sldMk cId="1789498774" sldId="11725"/>
            <ac:picMk id="21" creationId="{E16E4296-B476-53FD-A3AF-1AD04DDFD7EC}"/>
          </ac:picMkLst>
        </pc:picChg>
        <pc:picChg chg="mod">
          <ac:chgData name="Stefan Hoogwerf" userId="f5827c55-1011-4a4c-bb0a-5491d49dfeee" providerId="ADAL" clId="{73C3B0A9-CFEE-424A-BE77-A6368695CE5B}" dt="2025-10-01T06:51:58.971" v="537" actId="1076"/>
          <ac:picMkLst>
            <pc:docMk/>
            <pc:sldMk cId="1789498774" sldId="11725"/>
            <ac:picMk id="22" creationId="{843CFDA7-F719-6DE6-FCB1-04E06D6CB675}"/>
          </ac:picMkLst>
        </pc:picChg>
      </pc:sldChg>
      <pc:sldChg chg="modSp mod">
        <pc:chgData name="Stefan Hoogwerf" userId="f5827c55-1011-4a4c-bb0a-5491d49dfeee" providerId="ADAL" clId="{73C3B0A9-CFEE-424A-BE77-A6368695CE5B}" dt="2025-10-01T07:50:25.814" v="935" actId="20577"/>
        <pc:sldMkLst>
          <pc:docMk/>
          <pc:sldMk cId="3295531917" sldId="11763"/>
        </pc:sldMkLst>
        <pc:spChg chg="mod">
          <ac:chgData name="Stefan Hoogwerf" userId="f5827c55-1011-4a4c-bb0a-5491d49dfeee" providerId="ADAL" clId="{73C3B0A9-CFEE-424A-BE77-A6368695CE5B}" dt="2025-10-01T07:50:25.814" v="935" actId="20577"/>
          <ac:spMkLst>
            <pc:docMk/>
            <pc:sldMk cId="3295531917" sldId="11763"/>
            <ac:spMk id="7" creationId="{A0C89427-EFB1-4C28-905C-3F1B07EE0C83}"/>
          </ac:spMkLst>
        </pc:spChg>
      </pc:sldChg>
      <pc:sldChg chg="modSp mod">
        <pc:chgData name="Stefan Hoogwerf" userId="f5827c55-1011-4a4c-bb0a-5491d49dfeee" providerId="ADAL" clId="{73C3B0A9-CFEE-424A-BE77-A6368695CE5B}" dt="2025-10-01T06:45:10.421" v="458" actId="20577"/>
        <pc:sldMkLst>
          <pc:docMk/>
          <pc:sldMk cId="777481819" sldId="11814"/>
        </pc:sldMkLst>
        <pc:spChg chg="mod">
          <ac:chgData name="Stefan Hoogwerf" userId="f5827c55-1011-4a4c-bb0a-5491d49dfeee" providerId="ADAL" clId="{73C3B0A9-CFEE-424A-BE77-A6368695CE5B}" dt="2025-10-01T06:45:10.421" v="458" actId="20577"/>
          <ac:spMkLst>
            <pc:docMk/>
            <pc:sldMk cId="777481819" sldId="11814"/>
            <ac:spMk id="12" creationId="{D4B1DB00-FD5E-7B24-7BE0-55D2E9686AE0}"/>
          </ac:spMkLst>
        </pc:spChg>
      </pc:sldChg>
      <pc:sldChg chg="modSp mod">
        <pc:chgData name="Stefan Hoogwerf" userId="f5827c55-1011-4a4c-bb0a-5491d49dfeee" providerId="ADAL" clId="{73C3B0A9-CFEE-424A-BE77-A6368695CE5B}" dt="2025-10-01T07:46:20.303" v="865" actId="20577"/>
        <pc:sldMkLst>
          <pc:docMk/>
          <pc:sldMk cId="238600852" sldId="11816"/>
        </pc:sldMkLst>
        <pc:spChg chg="mod">
          <ac:chgData name="Stefan Hoogwerf" userId="f5827c55-1011-4a4c-bb0a-5491d49dfeee" providerId="ADAL" clId="{73C3B0A9-CFEE-424A-BE77-A6368695CE5B}" dt="2025-10-01T07:46:20.303" v="865" actId="20577"/>
          <ac:spMkLst>
            <pc:docMk/>
            <pc:sldMk cId="238600852" sldId="11816"/>
            <ac:spMk id="13" creationId="{3EB539EF-E16B-980D-A76B-3A14A51AF670}"/>
          </ac:spMkLst>
        </pc:spChg>
      </pc:sldChg>
      <pc:sldChg chg="addSp delSp modSp mod ord modShow">
        <pc:chgData name="Stefan Hoogwerf" userId="f5827c55-1011-4a4c-bb0a-5491d49dfeee" providerId="ADAL" clId="{73C3B0A9-CFEE-424A-BE77-A6368695CE5B}" dt="2025-10-01T07:40:42.724" v="780" actId="478"/>
        <pc:sldMkLst>
          <pc:docMk/>
          <pc:sldMk cId="626473233" sldId="11819"/>
        </pc:sldMkLst>
        <pc:spChg chg="del">
          <ac:chgData name="Stefan Hoogwerf" userId="f5827c55-1011-4a4c-bb0a-5491d49dfeee" providerId="ADAL" clId="{73C3B0A9-CFEE-424A-BE77-A6368695CE5B}" dt="2025-10-01T07:40:38.147" v="779" actId="478"/>
          <ac:spMkLst>
            <pc:docMk/>
            <pc:sldMk cId="626473233" sldId="11819"/>
            <ac:spMk id="2" creationId="{CE75FBD7-1737-A60A-C853-D7FA374B6D31}"/>
          </ac:spMkLst>
        </pc:spChg>
        <pc:spChg chg="add del mod">
          <ac:chgData name="Stefan Hoogwerf" userId="f5827c55-1011-4a4c-bb0a-5491d49dfeee" providerId="ADAL" clId="{73C3B0A9-CFEE-424A-BE77-A6368695CE5B}" dt="2025-10-01T07:40:42.724" v="780" actId="478"/>
          <ac:spMkLst>
            <pc:docMk/>
            <pc:sldMk cId="626473233" sldId="11819"/>
            <ac:spMk id="6" creationId="{FF1A6C16-365D-A2E5-E0F1-30978372466A}"/>
          </ac:spMkLst>
        </pc:spChg>
      </pc:sldChg>
      <pc:sldChg chg="ord">
        <pc:chgData name="Stefan Hoogwerf" userId="f5827c55-1011-4a4c-bb0a-5491d49dfeee" providerId="ADAL" clId="{73C3B0A9-CFEE-424A-BE77-A6368695CE5B}" dt="2025-10-01T07:23:37.765" v="733"/>
        <pc:sldMkLst>
          <pc:docMk/>
          <pc:sldMk cId="720557471" sldId="2134805214"/>
        </pc:sldMkLst>
      </pc:sldChg>
      <pc:sldChg chg="modSp mod">
        <pc:chgData name="Stefan Hoogwerf" userId="f5827c55-1011-4a4c-bb0a-5491d49dfeee" providerId="ADAL" clId="{73C3B0A9-CFEE-424A-BE77-A6368695CE5B}" dt="2025-10-01T07:43:05.088" v="809" actId="20577"/>
        <pc:sldMkLst>
          <pc:docMk/>
          <pc:sldMk cId="1448690973" sldId="2134805215"/>
        </pc:sldMkLst>
        <pc:spChg chg="mod">
          <ac:chgData name="Stefan Hoogwerf" userId="f5827c55-1011-4a4c-bb0a-5491d49dfeee" providerId="ADAL" clId="{73C3B0A9-CFEE-424A-BE77-A6368695CE5B}" dt="2025-10-01T07:43:05.088" v="809" actId="20577"/>
          <ac:spMkLst>
            <pc:docMk/>
            <pc:sldMk cId="1448690973" sldId="2134805215"/>
            <ac:spMk id="6" creationId="{4F281464-1872-9555-97E5-6BE115700D43}"/>
          </ac:spMkLst>
        </pc:spChg>
        <pc:picChg chg="mod">
          <ac:chgData name="Stefan Hoogwerf" userId="f5827c55-1011-4a4c-bb0a-5491d49dfeee" providerId="ADAL" clId="{73C3B0A9-CFEE-424A-BE77-A6368695CE5B}" dt="2025-10-01T06:54:14.356" v="540" actId="1076"/>
          <ac:picMkLst>
            <pc:docMk/>
            <pc:sldMk cId="1448690973" sldId="2134805215"/>
            <ac:picMk id="16" creationId="{6CD90264-FAE4-88FB-0604-4D5960C88800}"/>
          </ac:picMkLst>
        </pc:picChg>
        <pc:picChg chg="mod">
          <ac:chgData name="Stefan Hoogwerf" userId="f5827c55-1011-4a4c-bb0a-5491d49dfeee" providerId="ADAL" clId="{73C3B0A9-CFEE-424A-BE77-A6368695CE5B}" dt="2025-10-01T06:54:14.356" v="540" actId="1076"/>
          <ac:picMkLst>
            <pc:docMk/>
            <pc:sldMk cId="1448690973" sldId="2134805215"/>
            <ac:picMk id="17" creationId="{2B3E653E-61A8-AE5E-2935-291882D54A44}"/>
          </ac:picMkLst>
        </pc:picChg>
        <pc:picChg chg="mod">
          <ac:chgData name="Stefan Hoogwerf" userId="f5827c55-1011-4a4c-bb0a-5491d49dfeee" providerId="ADAL" clId="{73C3B0A9-CFEE-424A-BE77-A6368695CE5B}" dt="2025-10-01T06:54:14.356" v="540" actId="1076"/>
          <ac:picMkLst>
            <pc:docMk/>
            <pc:sldMk cId="1448690973" sldId="2134805215"/>
            <ac:picMk id="18" creationId="{40B30EED-BB90-2D5B-047D-E076D67D604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2F600B-8915-DC23-3259-62B1B796A3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022963-EC7D-3742-1693-D9FA12110C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A768F-892C-4B80-9973-404153623813}" type="datetimeFigureOut">
              <a:rPr lang="fi-FI" sz="800" smtClean="0"/>
              <a:t>6.10.2025</a:t>
            </a:fld>
            <a:endParaRPr lang="fi-FI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B1424-DF48-0137-1527-8092CC2908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DA1D2-4DE2-163E-AD74-501EC9DA21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2AF77-4082-4EC8-8224-06C09BF73E79}" type="slidenum">
              <a:rPr lang="fi-FI" sz="800" smtClean="0"/>
              <a:t>‹nr.›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2436480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1F36E0-66AF-4B65-95CD-A10721608FBE}" type="datetimeFigureOut">
              <a:rPr lang="fi-FI" smtClean="0"/>
              <a:pPr/>
              <a:t>6.10.2025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65253631-0F6D-4CE2-A5C3-4138424D5F79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4572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53631-0F6D-4CE2-A5C3-4138424D5F79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134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3631-0F6D-4CE2-A5C3-4138424D5F7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08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ts val="950"/>
              </a:lnSpc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ts val="950"/>
              </a:lnSpc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3631-0F6D-4CE2-A5C3-4138424D5F7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9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3631-0F6D-4CE2-A5C3-4138424D5F7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0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53631-0F6D-4CE2-A5C3-4138424D5F79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34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68300">
              <a:lnSpc>
                <a:spcPct val="140000"/>
              </a:lnSpc>
              <a:buFont typeface="Arial,Sans-Serif"/>
              <a:buChar char="●"/>
            </a:pPr>
            <a:r>
              <a:rPr lang="en-GB" err="1"/>
              <a:t>iLOQ</a:t>
            </a:r>
            <a:r>
              <a:rPr lang="en-GB"/>
              <a:t> Follows the Greenhouse Gas Protocol guidelines on measuring and reporting GHG emissions</a:t>
            </a:r>
            <a:endParaRPr lang="en-US"/>
          </a:p>
          <a:p>
            <a:pPr marL="457200" indent="-368300">
              <a:lnSpc>
                <a:spcPct val="140000"/>
              </a:lnSpc>
              <a:buFont typeface="Arial,Sans-Serif"/>
              <a:buChar char="●"/>
            </a:pPr>
            <a:r>
              <a:rPr lang="en-US"/>
              <a:t>Mapped upstream and downstream </a:t>
            </a:r>
            <a:r>
              <a:rPr lang="en-GB"/>
              <a:t>emissions</a:t>
            </a:r>
            <a:endParaRPr lang="en-US"/>
          </a:p>
          <a:p>
            <a:pPr marL="457200" indent="-368300">
              <a:lnSpc>
                <a:spcPct val="140000"/>
              </a:lnSpc>
              <a:buFont typeface="Arial,Sans-Serif"/>
              <a:buChar char="●"/>
            </a:pPr>
            <a:r>
              <a:rPr lang="en-US"/>
              <a:t>Real-time GHG data by </a:t>
            </a:r>
            <a:r>
              <a:rPr lang="en-GB" err="1"/>
              <a:t>Carbonfox</a:t>
            </a:r>
            <a:endParaRPr lang="en-US" err="1"/>
          </a:p>
          <a:p>
            <a:pPr marL="285750" lvl="1" indent="-285750">
              <a:lnSpc>
                <a:spcPct val="140000"/>
              </a:lnSpc>
              <a:buFont typeface="Arial,Sans-Serif"/>
              <a:buChar char="•"/>
            </a:pPr>
            <a:r>
              <a:rPr lang="en-GB"/>
              <a:t>uses a global AI model to estimate the carbon footprint of purchases directly from existing company data</a:t>
            </a:r>
            <a:endParaRPr lang="en-US"/>
          </a:p>
          <a:p>
            <a:pPr marL="457200" indent="-368300">
              <a:lnSpc>
                <a:spcPct val="140000"/>
              </a:lnSpc>
              <a:buFont typeface="Arial,Sans-Serif"/>
              <a:buChar char="●"/>
            </a:pPr>
            <a:r>
              <a:rPr lang="en-US"/>
              <a:t>Carbon neutral in scope 1 and 2 emissions</a:t>
            </a:r>
          </a:p>
          <a:p>
            <a:pPr marL="457200" indent="-368300">
              <a:lnSpc>
                <a:spcPct val="140000"/>
              </a:lnSpc>
              <a:buFont typeface="Arial,Sans-Serif"/>
              <a:buChar char="●"/>
            </a:pPr>
            <a:r>
              <a:rPr lang="en-US"/>
              <a:t>Product development utilizes </a:t>
            </a:r>
            <a:r>
              <a:rPr lang="en-US" err="1"/>
              <a:t>Solidworks</a:t>
            </a:r>
            <a:r>
              <a:rPr lang="en-US"/>
              <a:t> design tool, which allows visibility of GHG emissions</a:t>
            </a:r>
          </a:p>
          <a:p>
            <a:pPr marL="342900" indent="-342900">
              <a:spcBef>
                <a:spcPts val="600"/>
              </a:spcBef>
              <a:buFont typeface="Arial,Sans-Serif"/>
              <a:buChar char="•"/>
            </a:pPr>
            <a:endParaRPr lang="en-US"/>
          </a:p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64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3631-0F6D-4CE2-A5C3-4138424D5F7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4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67909-7790-4C08-8E49-39D259CFA5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0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Uitdaging</a:t>
            </a:r>
            <a:r>
              <a:rPr lang="en-US"/>
              <a:t> </a:t>
            </a:r>
            <a:r>
              <a:rPr lang="en-US" err="1"/>
              <a:t>meachnisch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53631-0F6D-4CE2-A5C3-4138424D5F79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32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3631-0F6D-4CE2-A5C3-4138424D5F7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21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3631-0F6D-4CE2-A5C3-4138424D5F7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47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53CE1-1048-2D9F-A3CC-15EAAED31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0F908-3FA1-98F0-9168-47BF8113A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87402-9B0E-F5BC-AE8E-9F9D30EED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CC797-2343-E1CC-EF0D-F3A9C5D76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3631-0F6D-4CE2-A5C3-4138424D5F7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3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441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84344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0245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8315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7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047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Nega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72528-1E51-1329-9DC3-D6C04633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99097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10410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81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584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1219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 Picture 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55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67638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73434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41648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6384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726843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04345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84110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35449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902522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1922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8569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43203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sz="1400" b="0"/>
            </a:lvl4pPr>
            <a:lvl5pPr marL="541338" indent="-187325">
              <a:defRPr sz="12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sz="1400" b="0"/>
            </a:lvl4pPr>
            <a:lvl5pPr marL="541338" indent="-187325">
              <a:defRPr sz="12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269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200" b="0"/>
            </a:lvl1pPr>
            <a:lvl2pPr marL="0" indent="0">
              <a:buFontTx/>
              <a:buNone/>
              <a:defRPr sz="1200" b="0"/>
            </a:lvl2pPr>
            <a:lvl3pPr marL="176213" indent="-176213">
              <a:defRPr sz="1200" b="0"/>
            </a:lvl3pPr>
            <a:lvl4pPr marL="354013" indent="-177800">
              <a:defRPr sz="1100" b="0"/>
            </a:lvl4pPr>
            <a:lvl5pPr marL="541338" indent="-187325">
              <a:defRPr sz="105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200" b="0"/>
            </a:lvl1pPr>
            <a:lvl2pPr marL="0" indent="0">
              <a:buFontTx/>
              <a:buNone/>
              <a:defRPr sz="1200" b="0"/>
            </a:lvl2pPr>
            <a:lvl3pPr marL="176213" indent="-176213">
              <a:defRPr sz="1200" b="0"/>
            </a:lvl3pPr>
            <a:lvl4pPr marL="354013" indent="-177800">
              <a:defRPr sz="1100" b="0"/>
            </a:lvl4pPr>
            <a:lvl5pPr marL="541338" indent="-187325">
              <a:defRPr sz="105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200" b="0"/>
            </a:lvl1pPr>
            <a:lvl2pPr marL="0" indent="0">
              <a:buFontTx/>
              <a:buNone/>
              <a:defRPr sz="1200" b="0"/>
            </a:lvl2pPr>
            <a:lvl3pPr marL="176213" indent="-176213">
              <a:defRPr sz="1200" b="0"/>
            </a:lvl3pPr>
            <a:lvl4pPr marL="354013" indent="-177800">
              <a:defRPr sz="1100" b="0"/>
            </a:lvl4pPr>
            <a:lvl5pPr marL="541338" indent="-187325">
              <a:defRPr sz="105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450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347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8570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354906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1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ound, person&#10;&#10;Description automatically generated">
            <a:extLst>
              <a:ext uri="{FF2B5EF4-FFF2-40B4-BE49-F238E27FC236}">
                <a16:creationId xmlns:a16="http://schemas.microsoft.com/office/drawing/2014/main" id="{EE7B1057-2CE2-B27C-C0FB-953E7D528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1A9845-EC52-47D1-5E26-0FEC585023FE}"/>
              </a:ext>
            </a:extLst>
          </p:cNvPr>
          <p:cNvSpPr/>
          <p:nvPr userDrawn="1"/>
        </p:nvSpPr>
        <p:spPr>
          <a:xfrm rot="16200000">
            <a:off x="-203200" y="203200"/>
            <a:ext cx="6858000" cy="64516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2C23E9F-ECE3-CAA4-B526-4A0F807C9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94817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1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eaning against a wall&#10;&#10;Description automatically generated with medium confidence">
            <a:extLst>
              <a:ext uri="{FF2B5EF4-FFF2-40B4-BE49-F238E27FC236}">
                <a16:creationId xmlns:a16="http://schemas.microsoft.com/office/drawing/2014/main" id="{8EEB7E7F-17AF-2121-66AC-F3E3285557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0D3651-B116-9B7A-D6D2-3D3CD7DED3A5}"/>
              </a:ext>
            </a:extLst>
          </p:cNvPr>
          <p:cNvSpPr/>
          <p:nvPr userDrawn="1"/>
        </p:nvSpPr>
        <p:spPr>
          <a:xfrm rot="5400000">
            <a:off x="5537200" y="203200"/>
            <a:ext cx="6858000" cy="64516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519" y="184467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519" y="132102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8114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ools and public facilities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itting on a couch looking at a cell phone&#10;&#10;Description automatically generated with medium confidence">
            <a:extLst>
              <a:ext uri="{FF2B5EF4-FFF2-40B4-BE49-F238E27FC236}">
                <a16:creationId xmlns:a16="http://schemas.microsoft.com/office/drawing/2014/main" id="{4D267E9C-62FF-38AF-535F-BD371A15A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320040" y="-320040"/>
            <a:ext cx="6858000" cy="749808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2934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idential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walking ou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8FF425E-6863-4F21-2424-93F4BAFD9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502920" y="-502920"/>
            <a:ext cx="6858000" cy="786384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9380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5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wall&#10;&#10;Description automatically generated with medium confidence">
            <a:extLst>
              <a:ext uri="{FF2B5EF4-FFF2-40B4-BE49-F238E27FC236}">
                <a16:creationId xmlns:a16="http://schemas.microsoft.com/office/drawing/2014/main" id="{5A597FF6-D6BB-65C2-BD1F-B46ABF383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502920" y="-502920"/>
            <a:ext cx="6858000" cy="786384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396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65602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OQ HOM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ooking at his phone&#10;&#10;Description automatically generated with medium confidence">
            <a:extLst>
              <a:ext uri="{FF2B5EF4-FFF2-40B4-BE49-F238E27FC236}">
                <a16:creationId xmlns:a16="http://schemas.microsoft.com/office/drawing/2014/main" id="{04F3BAE5-F268-1F27-2C8A-0E199E253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502920" y="-502920"/>
            <a:ext cx="6858000" cy="786384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8416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2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pillar&#10;&#10;Description automatically generated with low confidence">
            <a:extLst>
              <a:ext uri="{FF2B5EF4-FFF2-40B4-BE49-F238E27FC236}">
                <a16:creationId xmlns:a16="http://schemas.microsoft.com/office/drawing/2014/main" id="{8E05029B-9245-EF68-0DE2-B4209F889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254000" y="-254000"/>
            <a:ext cx="6858000" cy="7366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201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udent Housing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her phone&#10;&#10;Description automatically generated with medium confidence">
            <a:extLst>
              <a:ext uri="{FF2B5EF4-FFF2-40B4-BE49-F238E27FC236}">
                <a16:creationId xmlns:a16="http://schemas.microsoft.com/office/drawing/2014/main" id="{C41CFCDE-43D4-4F0F-21C3-89E22F01B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254000" y="-254000"/>
            <a:ext cx="6858000" cy="7366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8563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ility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55642E3F-C1A2-370A-DF06-63E43FCE7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254000" y="-254000"/>
            <a:ext cx="6858000" cy="7366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7589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fice buildings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on a couch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330FEFB2-80EF-CF51-C68F-754FC3E6E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5400000">
            <a:off x="3556000" y="-1778000"/>
            <a:ext cx="6858000" cy="10414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59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8092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ools and public facilities 2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kitchen, indoor, tiled&#10;&#10;Description automatically generated">
            <a:extLst>
              <a:ext uri="{FF2B5EF4-FFF2-40B4-BE49-F238E27FC236}">
                <a16:creationId xmlns:a16="http://schemas.microsoft.com/office/drawing/2014/main" id="{3C535682-3997-3866-7B6A-FE3C5688E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741680" y="-741680"/>
            <a:ext cx="6858000" cy="834136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6668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lthca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alking up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4D026BAE-D9B7-03ED-B7B1-E5AE53E0F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741680" y="-741680"/>
            <a:ext cx="6858000" cy="834136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3415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dlock &amp; Pho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560334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5603346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5" name="Picture 4" descr="A white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2389CDD0-BCE0-4371-03DA-D27071F697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950" y="618067"/>
            <a:ext cx="7772400" cy="57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738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ro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person leaning on a wall&#10;&#10;Description automatically generated with medium confidence">
            <a:extLst>
              <a:ext uri="{FF2B5EF4-FFF2-40B4-BE49-F238E27FC236}">
                <a16:creationId xmlns:a16="http://schemas.microsoft.com/office/drawing/2014/main" id="{BB200E44-DF4E-DB57-7C67-E7DF88107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568" y="0"/>
            <a:ext cx="5907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113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ro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 descr="A picture containing outdoor, person, person, standing&#10;&#10;Description automatically generated">
            <a:extLst>
              <a:ext uri="{FF2B5EF4-FFF2-40B4-BE49-F238E27FC236}">
                <a16:creationId xmlns:a16="http://schemas.microsoft.com/office/drawing/2014/main" id="{49DACD2E-C17B-C21B-1C63-1065D9B91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422" y="0"/>
            <a:ext cx="590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17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17768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sidential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 descr="A picture containing person, outdoor, standing&#10;&#10;Description automatically generated">
            <a:extLst>
              <a:ext uri="{FF2B5EF4-FFF2-40B4-BE49-F238E27FC236}">
                <a16:creationId xmlns:a16="http://schemas.microsoft.com/office/drawing/2014/main" id="{479B25BF-21D7-7E3E-68AE-B1555616E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150" y="0"/>
            <a:ext cx="5911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91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sidential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person and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906A5B9E-EA08-DF96-525C-2A6117D32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624" y="0"/>
            <a:ext cx="5890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08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lthcar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 descr="A picture containing person, wall, indoor, ceiling&#10;&#10;Description automatically generated">
            <a:extLst>
              <a:ext uri="{FF2B5EF4-FFF2-40B4-BE49-F238E27FC236}">
                <a16:creationId xmlns:a16="http://schemas.microsoft.com/office/drawing/2014/main" id="{C77CF05E-CC3F-C7A5-ADCE-636265642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770" y="0"/>
            <a:ext cx="5897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108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ffice buildings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person carrying a briefcase&#10;&#10;Description automatically generated with low confidence">
            <a:extLst>
              <a:ext uri="{FF2B5EF4-FFF2-40B4-BE49-F238E27FC236}">
                <a16:creationId xmlns:a16="http://schemas.microsoft.com/office/drawing/2014/main" id="{5B747B61-2CA8-FC9C-59D6-DFC4E6E43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9"/>
          <a:stretch/>
        </p:blipFill>
        <p:spPr>
          <a:xfrm>
            <a:off x="6293981" y="0"/>
            <a:ext cx="5898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04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ffice buildings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 descr="A person sitting on a couch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D9A06E1-5EC7-402C-E2E9-BC94DC8CA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200" y="0"/>
            <a:ext cx="58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9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blic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person and person walking down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54479DCB-8D5E-03C3-D908-A28CF87E2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143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blic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8170B58-1177-6442-7DC3-75333B95E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50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 descr="A hand hold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6D33A64F-68A3-5553-1FFB-F0EA7C6BC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05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id="{A106954E-D756-ABAF-AD63-673133961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841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 descr="A person holding a device&#10;&#10;Description automatically generated with low confidence">
            <a:extLst>
              <a:ext uri="{FF2B5EF4-FFF2-40B4-BE49-F238E27FC236}">
                <a16:creationId xmlns:a16="http://schemas.microsoft.com/office/drawing/2014/main" id="{02719210-92F9-54BD-16CD-BBDE0964F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0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6497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close-up of a key chain&#10;&#10;Description automatically generated with medium confidence">
            <a:extLst>
              <a:ext uri="{FF2B5EF4-FFF2-40B4-BE49-F238E27FC236}">
                <a16:creationId xmlns:a16="http://schemas.microsoft.com/office/drawing/2014/main" id="{74E938D0-7606-8B1C-7C14-842669A2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93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5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 descr="A person holding a device&#10;&#10;Description automatically generated with low confidence">
            <a:extLst>
              <a:ext uri="{FF2B5EF4-FFF2-40B4-BE49-F238E27FC236}">
                <a16:creationId xmlns:a16="http://schemas.microsoft.com/office/drawing/2014/main" id="{02719210-92F9-54BD-16CD-BBDE0964F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40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342702-7CE8-7E80-899A-8DD5A9391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666" y="0"/>
            <a:ext cx="372533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3" name="Picture 2" descr="A white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A2C5275C-EB1F-DAFA-CE53-C5EB6E723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522" y="897467"/>
            <a:ext cx="7608559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11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2961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82893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640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059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cial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000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48194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2D8A6-A04C-CB73-0F2A-7340C1E4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53712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80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3079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 Picture 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1687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985586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61492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142026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90812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2846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46934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578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030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6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084423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6126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0669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sz="1400" b="0"/>
            </a:lvl4pPr>
            <a:lvl5pPr marL="541338" indent="-187325">
              <a:defRPr sz="12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sz="1400" b="0"/>
            </a:lvl4pPr>
            <a:lvl5pPr marL="541338" indent="-187325">
              <a:defRPr sz="12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58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6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200" b="0"/>
            </a:lvl1pPr>
            <a:lvl2pPr marL="0" indent="0">
              <a:buFontTx/>
              <a:buNone/>
              <a:defRPr sz="1200" b="0"/>
            </a:lvl2pPr>
            <a:lvl3pPr marL="176213" indent="-176213">
              <a:defRPr sz="1200" b="0"/>
            </a:lvl3pPr>
            <a:lvl4pPr marL="354013" indent="-177800">
              <a:defRPr sz="1100" b="0"/>
            </a:lvl4pPr>
            <a:lvl5pPr marL="541338" indent="-187325">
              <a:defRPr sz="105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200" b="0"/>
            </a:lvl1pPr>
            <a:lvl2pPr marL="0" indent="0">
              <a:buFontTx/>
              <a:buNone/>
              <a:defRPr sz="1200" b="0"/>
            </a:lvl2pPr>
            <a:lvl3pPr marL="176213" indent="-176213">
              <a:defRPr sz="1200" b="0"/>
            </a:lvl3pPr>
            <a:lvl4pPr marL="354013" indent="-177800">
              <a:defRPr sz="1100" b="0"/>
            </a:lvl4pPr>
            <a:lvl5pPr marL="541338" indent="-187325">
              <a:defRPr sz="105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200" b="0"/>
            </a:lvl1pPr>
            <a:lvl2pPr marL="0" indent="0">
              <a:buFontTx/>
              <a:buNone/>
              <a:defRPr sz="1200" b="0"/>
            </a:lvl2pPr>
            <a:lvl3pPr marL="176213" indent="-176213">
              <a:defRPr sz="1200" b="0"/>
            </a:lvl3pPr>
            <a:lvl4pPr marL="354013" indent="-177800">
              <a:defRPr sz="1100" b="0"/>
            </a:lvl4pPr>
            <a:lvl5pPr marL="541338" indent="-187325">
              <a:defRPr sz="105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841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100" b="0"/>
            </a:lvl1pPr>
            <a:lvl2pPr marL="0" indent="0">
              <a:buFontTx/>
              <a:buNone/>
              <a:defRPr sz="1100" b="0"/>
            </a:lvl2pPr>
            <a:lvl3pPr marL="176213" indent="-176213">
              <a:defRPr sz="1100" b="0"/>
            </a:lvl3pPr>
            <a:lvl4pPr marL="354013" indent="-177800">
              <a:defRPr sz="1050" b="0"/>
            </a:lvl4pPr>
            <a:lvl5pPr marL="541338" indent="-187325">
              <a:defRPr sz="10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01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1649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372059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1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ound, person&#10;&#10;Description automatically generated">
            <a:extLst>
              <a:ext uri="{FF2B5EF4-FFF2-40B4-BE49-F238E27FC236}">
                <a16:creationId xmlns:a16="http://schemas.microsoft.com/office/drawing/2014/main" id="{EE7B1057-2CE2-B27C-C0FB-953E7D528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1A9845-EC52-47D1-5E26-0FEC585023FE}"/>
              </a:ext>
            </a:extLst>
          </p:cNvPr>
          <p:cNvSpPr/>
          <p:nvPr userDrawn="1"/>
        </p:nvSpPr>
        <p:spPr>
          <a:xfrm rot="16200000">
            <a:off x="-203200" y="203200"/>
            <a:ext cx="6858000" cy="64516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2C23E9F-ECE3-CAA4-B526-4A0F807C9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53123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1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eaning against a wall&#10;&#10;Description automatically generated with medium confidence">
            <a:extLst>
              <a:ext uri="{FF2B5EF4-FFF2-40B4-BE49-F238E27FC236}">
                <a16:creationId xmlns:a16="http://schemas.microsoft.com/office/drawing/2014/main" id="{8EEB7E7F-17AF-2121-66AC-F3E3285557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0D3651-B116-9B7A-D6D2-3D3CD7DED3A5}"/>
              </a:ext>
            </a:extLst>
          </p:cNvPr>
          <p:cNvSpPr/>
          <p:nvPr userDrawn="1"/>
        </p:nvSpPr>
        <p:spPr>
          <a:xfrm rot="5400000">
            <a:off x="5537200" y="203200"/>
            <a:ext cx="6858000" cy="64516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519" y="184467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519" y="132102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03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034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ools and public facilities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itting on a couch looking at a cell phone&#10;&#10;Description automatically generated with medium confidence">
            <a:extLst>
              <a:ext uri="{FF2B5EF4-FFF2-40B4-BE49-F238E27FC236}">
                <a16:creationId xmlns:a16="http://schemas.microsoft.com/office/drawing/2014/main" id="{4D267E9C-62FF-38AF-535F-BD371A15A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320040" y="-320040"/>
            <a:ext cx="6858000" cy="749808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2846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idential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walking ou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8FF425E-6863-4F21-2424-93F4BAFD9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502920" y="-502920"/>
            <a:ext cx="6858000" cy="786384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5914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5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wall&#10;&#10;Description automatically generated with medium confidence">
            <a:extLst>
              <a:ext uri="{FF2B5EF4-FFF2-40B4-BE49-F238E27FC236}">
                <a16:creationId xmlns:a16="http://schemas.microsoft.com/office/drawing/2014/main" id="{5A597FF6-D6BB-65C2-BD1F-B46ABF383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502920" y="-502920"/>
            <a:ext cx="6858000" cy="786384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31351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OQ HOM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ooking at his phone&#10;&#10;Description automatically generated with medium confidence">
            <a:extLst>
              <a:ext uri="{FF2B5EF4-FFF2-40B4-BE49-F238E27FC236}">
                <a16:creationId xmlns:a16="http://schemas.microsoft.com/office/drawing/2014/main" id="{04F3BAE5-F268-1F27-2C8A-0E199E253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502920" y="-502920"/>
            <a:ext cx="6858000" cy="786384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7196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2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pillar&#10;&#10;Description automatically generated with low confidence">
            <a:extLst>
              <a:ext uri="{FF2B5EF4-FFF2-40B4-BE49-F238E27FC236}">
                <a16:creationId xmlns:a16="http://schemas.microsoft.com/office/drawing/2014/main" id="{8E05029B-9245-EF68-0DE2-B4209F889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254000" y="-254000"/>
            <a:ext cx="6858000" cy="7366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3055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udent Housing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her phone&#10;&#10;Description automatically generated with medium confidence">
            <a:extLst>
              <a:ext uri="{FF2B5EF4-FFF2-40B4-BE49-F238E27FC236}">
                <a16:creationId xmlns:a16="http://schemas.microsoft.com/office/drawing/2014/main" id="{C41CFCDE-43D4-4F0F-21C3-89E22F01B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254000" y="-254000"/>
            <a:ext cx="6858000" cy="7366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97224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ility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55642E3F-C1A2-370A-DF06-63E43FCE7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254000" y="-254000"/>
            <a:ext cx="6858000" cy="7366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29505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fice buildings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on a couch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330FEFB2-80EF-CF51-C68F-754FC3E6E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5400000">
            <a:off x="3556000" y="-1778000"/>
            <a:ext cx="6858000" cy="1041400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59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351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ools and public facilities 2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kitchen, indoor, tiled&#10;&#10;Description automatically generated">
            <a:extLst>
              <a:ext uri="{FF2B5EF4-FFF2-40B4-BE49-F238E27FC236}">
                <a16:creationId xmlns:a16="http://schemas.microsoft.com/office/drawing/2014/main" id="{3C535682-3997-3866-7B6A-FE3C5688E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741680" y="-741680"/>
            <a:ext cx="6858000" cy="834136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98407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lthca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alking up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4D026BAE-D9B7-03ED-B7B1-E5AE53E0F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9F1C1-947A-1F58-1D81-E5C283BFF9AF}"/>
              </a:ext>
            </a:extLst>
          </p:cNvPr>
          <p:cNvSpPr/>
          <p:nvPr userDrawn="1"/>
        </p:nvSpPr>
        <p:spPr>
          <a:xfrm rot="16200000">
            <a:off x="741680" y="-741680"/>
            <a:ext cx="6858000" cy="8341360"/>
          </a:xfrm>
          <a:prstGeom prst="rect">
            <a:avLst/>
          </a:prstGeom>
          <a:gradFill>
            <a:gsLst>
              <a:gs pos="0">
                <a:schemeClr val="tx1">
                  <a:alpha val="63887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" y="1661795"/>
            <a:ext cx="5972493" cy="3323987"/>
          </a:xfrm>
        </p:spPr>
        <p:txBody>
          <a:bodyPr wrap="square"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" y="1138144"/>
            <a:ext cx="5972493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054352"/>
            <a:ext cx="1207452" cy="39898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895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25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dlock &amp; Pho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560334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5603346" cy="307777"/>
          </a:xfrm>
        </p:spPr>
        <p:txBody>
          <a:bodyPr wrap="square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5" name="Picture 4" descr="A white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2389CDD0-BCE0-4371-03DA-D27071F697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950" y="618067"/>
            <a:ext cx="7772400" cy="57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553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ro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A person leaning on a wall&#10;&#10;Description automatically generated with medium confidence">
            <a:extLst>
              <a:ext uri="{FF2B5EF4-FFF2-40B4-BE49-F238E27FC236}">
                <a16:creationId xmlns:a16="http://schemas.microsoft.com/office/drawing/2014/main" id="{BB200E44-DF4E-DB57-7C67-E7DF88107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568" y="0"/>
            <a:ext cx="5907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97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ro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 descr="A picture containing outdoor, person, person, standing&#10;&#10;Description automatically generated">
            <a:extLst>
              <a:ext uri="{FF2B5EF4-FFF2-40B4-BE49-F238E27FC236}">
                <a16:creationId xmlns:a16="http://schemas.microsoft.com/office/drawing/2014/main" id="{49DACD2E-C17B-C21B-1C63-1065D9B91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422" y="0"/>
            <a:ext cx="590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143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sidential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0" name="Picture 9" descr="A picture containing person, outdoor, standing&#10;&#10;Description automatically generated">
            <a:extLst>
              <a:ext uri="{FF2B5EF4-FFF2-40B4-BE49-F238E27FC236}">
                <a16:creationId xmlns:a16="http://schemas.microsoft.com/office/drawing/2014/main" id="{479B25BF-21D7-7E3E-68AE-B1555616E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150" y="0"/>
            <a:ext cx="5911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056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sidential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A person and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906A5B9E-EA08-DF96-525C-2A6117D32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624" y="0"/>
            <a:ext cx="5890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53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lthcar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 descr="A picture containing person, wall, indoor, ceiling&#10;&#10;Description automatically generated">
            <a:extLst>
              <a:ext uri="{FF2B5EF4-FFF2-40B4-BE49-F238E27FC236}">
                <a16:creationId xmlns:a16="http://schemas.microsoft.com/office/drawing/2014/main" id="{C77CF05E-CC3F-C7A5-ADCE-636265642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770" y="0"/>
            <a:ext cx="5897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122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ffice buildings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A person carrying a briefcase&#10;&#10;Description automatically generated with low confidence">
            <a:extLst>
              <a:ext uri="{FF2B5EF4-FFF2-40B4-BE49-F238E27FC236}">
                <a16:creationId xmlns:a16="http://schemas.microsoft.com/office/drawing/2014/main" id="{5B747B61-2CA8-FC9C-59D6-DFC4E6E43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9"/>
          <a:stretch/>
        </p:blipFill>
        <p:spPr>
          <a:xfrm>
            <a:off x="6293981" y="0"/>
            <a:ext cx="5898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70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ffice buildings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 descr="A person sitting on a couch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D9A06E1-5EC7-402C-E2E9-BC94DC8CA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200" y="0"/>
            <a:ext cx="58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47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blic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A person and person walking down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54479DCB-8D5E-03C3-D908-A28CF87E2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43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blic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8170B58-1177-6442-7DC3-75333B95E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0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8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15836-2882-235E-18E1-44C65F86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7203277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3" name="Picture 12" descr="A hand hold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6D33A64F-68A3-5553-1FFB-F0EA7C6BC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891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id="{A106954E-D756-ABAF-AD63-673133961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25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 descr="A person holding a device&#10;&#10;Description automatically generated with low confidence">
            <a:extLst>
              <a:ext uri="{FF2B5EF4-FFF2-40B4-BE49-F238E27FC236}">
                <a16:creationId xmlns:a16="http://schemas.microsoft.com/office/drawing/2014/main" id="{02719210-92F9-54BD-16CD-BBDE0964F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92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A close-up of a key chain&#10;&#10;Description automatically generated with medium confidence">
            <a:extLst>
              <a:ext uri="{FF2B5EF4-FFF2-40B4-BE49-F238E27FC236}">
                <a16:creationId xmlns:a16="http://schemas.microsoft.com/office/drawing/2014/main" id="{74E938D0-7606-8B1C-7C14-842669A2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84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roduct 5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1951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 descr="A person holding a device&#10;&#10;Description automatically generated with low confidence">
            <a:extLst>
              <a:ext uri="{FF2B5EF4-FFF2-40B4-BE49-F238E27FC236}">
                <a16:creationId xmlns:a16="http://schemas.microsoft.com/office/drawing/2014/main" id="{02719210-92F9-54BD-16CD-BBDE0964F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70" y="0"/>
            <a:ext cx="58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4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342702-7CE8-7E80-899A-8DD5A9391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666" y="0"/>
            <a:ext cx="372533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pic>
        <p:nvPicPr>
          <p:cNvPr id="3" name="Picture 2" descr="A white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A2C5275C-EB1F-DAFA-CE53-C5EB6E723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522" y="897467"/>
            <a:ext cx="7608559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846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6E17C0-D3F4-4BDE-28C6-E7BF92626DDD}"/>
              </a:ext>
            </a:extLst>
          </p:cNvPr>
          <p:cNvSpPr/>
          <p:nvPr userDrawn="1"/>
        </p:nvSpPr>
        <p:spPr>
          <a:xfrm>
            <a:off x="8466666" y="0"/>
            <a:ext cx="372533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1958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5384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09950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31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60662-659A-A4BA-BF13-A01268BB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1668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20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Nega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72528-1E51-1329-9DC3-D6C04633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classification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25422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663788" y="1808163"/>
            <a:ext cx="6528211" cy="3956050"/>
          </a:xfrm>
          <a:solidFill>
            <a:schemeClr val="accent3">
              <a:alpha val="42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2354156"/>
            <a:ext cx="4485247" cy="341005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C08564AE-85E7-4E88-8E71-FE2884759D66}" type="datetime1">
              <a:rPr lang="en-GB" smtClean="0"/>
              <a:t>06/10/2025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512140A9-A01C-4F4E-A0EC-F481A75B1B9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9976" y="1808163"/>
            <a:ext cx="4485059" cy="395843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1847850" y="6229252"/>
            <a:ext cx="8461375" cy="365125"/>
          </a:xfrm>
        </p:spPr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40000" y="836995"/>
            <a:ext cx="9958488" cy="648388"/>
          </a:xfrm>
        </p:spPr>
        <p:txBody>
          <a:bodyPr tIns="108000"/>
          <a:lstStyle>
            <a:lvl1pPr marL="0" indent="0">
              <a:lnSpc>
                <a:spcPts val="2300"/>
              </a:lnSpc>
              <a:buFontTx/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11062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36468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6488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68688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1939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261349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52790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35365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88293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969919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904747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56849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61778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7597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158444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64244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40196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524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6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15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678058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49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845637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445085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769528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01187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845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1035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1FBB5-E337-CE92-129C-DCA97E43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485172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2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411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418112-E724-5901-0A6E-15E18921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664" y="6309320"/>
            <a:ext cx="6048672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4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8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658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2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74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49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92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468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81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015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74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097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923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2D8A6-A04C-CB73-0F2A-7340C1E4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5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7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106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8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05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15836-2882-235E-18E1-44C65F86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88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60662-659A-A4BA-BF13-A01268BB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55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96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Nega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72528-1E51-1329-9DC3-D6C04633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832028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4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Nega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72528-1E51-1329-9DC3-D6C04633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713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8879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20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5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28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418112-E724-5901-0A6E-15E18921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664" y="6309320"/>
            <a:ext cx="6048672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819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922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2820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448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2500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28500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9229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76159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319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0786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418112-E724-5901-0A6E-15E18921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664" y="6309320"/>
            <a:ext cx="6048672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675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67554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2496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2D8A6-A04C-CB73-0F2A-7340C1E4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3514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2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487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483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15836-2882-235E-18E1-44C65F86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28902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60662-659A-A4BA-BF13-A01268BB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9214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983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903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659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7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73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03082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86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67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441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9930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05889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7731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2436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2873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6135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3972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17434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112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5131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4368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63799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04755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218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062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482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07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3810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19097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3073977-B945-B61D-2D34-D67F010EBF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22998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437112"/>
            <a:ext cx="10369550" cy="136837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E765572-A414-AFF3-87AE-5E2D274687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86829" y="2852936"/>
            <a:ext cx="2618342" cy="864096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2487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4ADB2-64EA-7C6D-55DE-068FFFA6B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4BF40-4FC0-5BDF-B380-A77ED8051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4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0C115B-44EC-CC01-5645-926432C65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4653136"/>
            <a:ext cx="10369550" cy="1152352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Thank you message and contact details</a:t>
            </a:r>
          </a:p>
          <a:p>
            <a:pPr lvl="1"/>
            <a:endParaRPr lang="fi-FI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0B8944-51FD-5A42-D13A-90FF3B0071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83206"/>
            <a:ext cx="6624736" cy="16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64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Nega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72528-1E51-1329-9DC3-D6C04633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15187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1FBB5-E337-CE92-129C-DCA97E43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13357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C5FF2C-974A-001D-0334-31B7D818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843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38839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42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376414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58CD-7AF6-C67B-BCAC-3A1A3F80A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5750019"/>
            <a:ext cx="3600400" cy="9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60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ECBB2C-2197-9923-1016-B4B5F12AA3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2DB1-5E03-C082-BA4B-741B9DCE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08720"/>
            <a:ext cx="11376025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418112-E724-5901-0A6E-15E18921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664" y="6309320"/>
            <a:ext cx="6048672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C8F684-F03F-5C65-5040-EA2508DF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9226E75-59AE-5995-A71B-6D427BCD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0872788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1B2319-49B9-FB0F-9ECD-6692CD2A4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30800"/>
            <a:ext cx="982800" cy="324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5667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33D80DB-F049-8981-7AAC-7A4FFC39DF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5485-BD8E-EE5E-210F-ACE8B4964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1844675"/>
            <a:ext cx="11376026" cy="2215991"/>
          </a:xfrm>
        </p:spPr>
        <p:txBody>
          <a:bodyPr anchor="t" anchorCtr="0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C0842-FE6A-3EED-A250-287062C0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321024"/>
            <a:ext cx="11376026" cy="307777"/>
          </a:xfrm>
        </p:spPr>
        <p:txBody>
          <a:bodyPr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A4AF-65EC-E4CF-D56B-F5B47ABA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3F73E-CCB1-C7FF-DAD0-C9C49C3D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359882"/>
            <a:ext cx="50323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488D39-5513-3B2D-A606-7CF68362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5906136"/>
            <a:ext cx="1656000" cy="547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3930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9233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124D2-CB8C-9D59-B5FB-AFBC52AE6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8451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138E2-F953-C3EF-0C1C-52DDEB6DE135}"/>
              </a:ext>
            </a:extLst>
          </p:cNvPr>
          <p:cNvSpPr/>
          <p:nvPr userDrawn="1"/>
        </p:nvSpPr>
        <p:spPr>
          <a:xfrm rot="10800000">
            <a:off x="609962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324" y="0"/>
            <a:ext cx="5893676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4643437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4643437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181500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40415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3000888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03331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193" y="2276475"/>
            <a:ext cx="7859850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94" y="620713"/>
            <a:ext cx="7859850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2393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827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76475"/>
            <a:ext cx="5040759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3867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49AF8-19B8-ADEF-4CF6-E939BCA48124}"/>
              </a:ext>
            </a:extLst>
          </p:cNvPr>
          <p:cNvSpPr/>
          <p:nvPr userDrawn="1"/>
        </p:nvSpPr>
        <p:spPr>
          <a:xfrm rot="10800000">
            <a:off x="7948479" y="0"/>
            <a:ext cx="200471" cy="6858000"/>
          </a:xfrm>
          <a:prstGeom prst="rect">
            <a:avLst/>
          </a:prstGeom>
          <a:solidFill>
            <a:srgbClr val="D1C3A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67BEAA-59F5-4EFB-6744-64BE4294C4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9560" y="0"/>
            <a:ext cx="404244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AFD-2DF8-E4E2-C70E-49F0E6EB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6475"/>
            <a:ext cx="6471745" cy="35290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85C5-F8B6-F786-F97C-FF71AE51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81C2-DC02-F79F-86D6-A3CA060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946D55-7E4E-BAC9-F064-BB251B2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20713"/>
            <a:ext cx="6471745" cy="1223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EFEF5D7-D09B-3901-C638-3484CA6D9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5255965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22654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7" y="2276475"/>
            <a:ext cx="3312368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68208" y="2276475"/>
            <a:ext cx="3312567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10125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684E-E57C-A906-D972-607B30675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5721" y="2276475"/>
            <a:ext cx="23762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315715-5580-3C8B-71E5-D24C5B54CD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0015" y="2276475"/>
            <a:ext cx="2376265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B4F1CBD-90ED-2159-9B58-0BA4B04E44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04311" y="2276475"/>
            <a:ext cx="2376463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00702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5" y="2276475"/>
            <a:ext cx="5040760" cy="35290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5040313" cy="3529013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5492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9461" y="3861048"/>
            <a:ext cx="5040760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6F82741-BD39-B4C0-D7C6-DD9487DBF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AC3-B216-0F6D-C0E1-14BF806EF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2276475"/>
            <a:ext cx="10369550" cy="1296541"/>
          </a:xfrm>
        </p:spPr>
        <p:txBody>
          <a:bodyPr/>
          <a:lstStyle>
            <a:lvl1pPr>
              <a:defRPr sz="3200"/>
            </a:lvl1pPr>
            <a:lvl2pPr marL="0" indent="0">
              <a:buFontTx/>
              <a:buNone/>
              <a:defRPr/>
            </a:lvl2pPr>
            <a:lvl3pPr marL="354013" indent="-354013">
              <a:defRPr sz="1800"/>
            </a:lvl3pPr>
            <a:lvl4pPr marL="717550" indent="-354013">
              <a:defRPr/>
            </a:lvl4pPr>
            <a:lvl5pPr marL="1071563" indent="-363538">
              <a:defRPr/>
            </a:lvl5pPr>
            <a:lvl6pPr marL="1435100" indent="-354013">
              <a:defRPr/>
            </a:lvl6pPr>
            <a:lvl7pPr marL="1789113" indent="-363538">
              <a:defRPr/>
            </a:lvl7pPr>
            <a:lvl8pPr marL="2152650" indent="-354013">
              <a:defRPr/>
            </a:lvl8pPr>
            <a:lvl9pPr marL="250666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FDC17-5240-75E3-E4E2-4E715B09E2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5" y="3861048"/>
            <a:ext cx="5040759" cy="194444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63538">
              <a:defRPr/>
            </a:lvl2pPr>
            <a:lvl3pPr marL="1071563" indent="-363538">
              <a:defRPr/>
            </a:lvl3pPr>
            <a:lvl4pPr marL="1435100" indent="-354013">
              <a:defRPr/>
            </a:lvl4pPr>
            <a:lvl5pPr marL="1789113" indent="-363538">
              <a:defRPr/>
            </a:lvl5pPr>
            <a:lvl6pPr marL="2152650" indent="-354013">
              <a:defRPr/>
            </a:lvl6pPr>
            <a:lvl7pPr marL="2506663" indent="-363538">
              <a:defRPr/>
            </a:lvl7pPr>
            <a:lvl8pPr marL="2871788" indent="-354013">
              <a:defRPr/>
            </a:lvl8pPr>
            <a:lvl9pPr marL="3224213" indent="-3651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9508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FE822-2479-D937-DF1F-05125E32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5040758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8A83-A1A8-B5CA-E6FF-3B8D1CABB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9CC0B-1414-978F-26F7-609368A10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2276475"/>
            <a:ext cx="5040759" cy="43244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D0392-1832-3A53-1174-A6D7DDBF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708920"/>
            <a:ext cx="5040759" cy="30965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2D8A6-A04C-CB73-0F2A-7340C1E4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4A26B-600B-AB4E-5964-35A44E83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C07FECA-770F-58A8-C802-249AFCAE7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388BFA-B004-327E-B0E1-52376B7C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64695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862" y="2276475"/>
            <a:ext cx="5040042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5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0733" y="1566726"/>
            <a:ext cx="5040042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77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7585-6F87-C73F-7E3E-B904EA373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A592A-92FB-8769-3D7C-B44D1784BE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716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76B954-199D-E0F8-3779-4B84C791BF0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68208" y="2276475"/>
            <a:ext cx="3312567" cy="35290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324000" rIns="144000" bIns="144000" anchor="t"/>
          <a:lstStyle>
            <a:lvl1pPr>
              <a:defRPr sz="1600" b="0"/>
            </a:lvl1pPr>
            <a:lvl2pPr marL="0" indent="0">
              <a:buFontTx/>
              <a:buNone/>
              <a:defRPr sz="1600" b="0"/>
            </a:lvl2pPr>
            <a:lvl3pPr marL="176213" indent="-176213">
              <a:defRPr sz="1600" b="0"/>
            </a:lvl3pPr>
            <a:lvl4pPr marL="354013" indent="-177800">
              <a:defRPr b="0"/>
            </a:lvl4pPr>
            <a:lvl5pPr marL="541338" indent="-187325">
              <a:defRPr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DD0427-D482-0E98-0C1F-F0BF21C9F5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96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979EE8-5048-C4D7-F33A-9A9D72E0AB0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40587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599BE4-7EC8-D630-D9C9-23D62183E91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969079" y="1566726"/>
            <a:ext cx="3312567" cy="71666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251999" rIns="144000" bIns="144000" anchor="t"/>
          <a:lstStyle>
            <a:lvl1pPr>
              <a:defRPr sz="1600" b="1"/>
            </a:lvl1pPr>
            <a:lvl2pPr marL="0" indent="0">
              <a:buFontTx/>
              <a:buNone/>
              <a:defRPr sz="1600"/>
            </a:lvl2pPr>
            <a:lvl3pPr marL="176213" indent="-176213">
              <a:defRPr sz="1600"/>
            </a:lvl3pPr>
            <a:lvl4pPr marL="354013" indent="-177800">
              <a:defRPr/>
            </a:lvl4pPr>
            <a:lvl5pPr marL="541338" indent="-187325">
              <a:defRPr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870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4098E-D896-429B-3D76-17C2096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6036-F35A-3A2C-4BAD-C95BB67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3F44C0-D2F0-0746-25C3-56B79459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E71D5F-8AC0-89A7-F314-AF29F1B29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7FCEE1-3B87-D3C7-1A7E-816C3995D9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5720" y="2207419"/>
            <a:ext cx="2376264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10CD2-D68C-A62B-A98E-E62CB5DA9D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017" y="2207419"/>
            <a:ext cx="23762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122ECE-24C9-32A7-9CC0-816959576E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904312" y="2207419"/>
            <a:ext cx="2376463" cy="35980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144000" tIns="251999" rIns="144000" bIns="144000"/>
          <a:lstStyle>
            <a:lvl1pPr>
              <a:defRPr sz="1400" b="0"/>
            </a:lvl1pPr>
            <a:lvl2pPr marL="0" indent="0">
              <a:buFontTx/>
              <a:buNone/>
              <a:defRPr sz="1400" b="0"/>
            </a:lvl2pPr>
            <a:lvl3pPr marL="176213" indent="-176213">
              <a:defRPr sz="1400" b="0"/>
            </a:lvl3pPr>
            <a:lvl4pPr marL="354013" indent="-177800">
              <a:defRPr sz="1200" b="0"/>
            </a:lvl4pPr>
            <a:lvl5pPr marL="541338" indent="-187325">
              <a:defRPr sz="1100" b="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83392F-0C8D-833E-6404-27E55310D7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2096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95E-1BB8-5ED8-3C42-012FD5C48D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76591" y="1557338"/>
            <a:ext cx="2376264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D1037-0AD9-4E65-58AD-76A1E5611EC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888" y="1557338"/>
            <a:ext cx="23762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5ACDDD-A820-EC9C-82F8-A1C93F25BF3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05183" y="1557338"/>
            <a:ext cx="2376463" cy="6539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144000" tIns="180000" rIns="144000" bIns="144000" anchor="t"/>
          <a:lstStyle>
            <a:lvl1pPr>
              <a:defRPr sz="1200" b="1"/>
            </a:lvl1pPr>
            <a:lvl2pPr marL="0" indent="0">
              <a:buFontTx/>
              <a:buNone/>
              <a:defRPr sz="1200"/>
            </a:lvl2pPr>
            <a:lvl3pPr marL="176213" indent="-176213">
              <a:defRPr sz="1200"/>
            </a:lvl3pPr>
            <a:lvl4pPr marL="354013" indent="-177800">
              <a:defRPr sz="1200"/>
            </a:lvl4pPr>
            <a:lvl5pPr marL="541338" indent="-187325">
              <a:defRPr sz="1200"/>
            </a:lvl5pPr>
            <a:lvl6pPr marL="717550" indent="-176213">
              <a:defRPr/>
            </a:lvl6pPr>
            <a:lvl7pPr marL="895350" indent="-177800">
              <a:defRPr/>
            </a:lvl7pPr>
            <a:lvl8pPr marL="1071563" indent="-176213">
              <a:defRPr/>
            </a:lvl8pPr>
            <a:lvl9pPr marL="1258888" indent="-187325"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100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30F-6473-09AF-4E91-CB9495C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15836-2882-235E-18E1-44C65F86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027D8-554D-B475-5388-6C0037D0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8AD51A7-0B4C-93EC-2550-77513247B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27112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60662-659A-A4BA-BF13-A01268BB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78ED-7A68-FCFD-1AB9-3F42613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‹nr.›</a:t>
            </a:fld>
            <a:endParaRPr lang="fi-FI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A44D1EF-4BF5-141B-3B28-722ABDC75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33376"/>
            <a:ext cx="11376026" cy="2873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5812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9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138.xml"/><Relationship Id="rId42" Type="http://schemas.openxmlformats.org/officeDocument/2006/relationships/slideLayout" Target="../slideLayouts/slideLayout146.xml"/><Relationship Id="rId47" Type="http://schemas.openxmlformats.org/officeDocument/2006/relationships/slideLayout" Target="../slideLayouts/slideLayout151.xml"/><Relationship Id="rId50" Type="http://schemas.openxmlformats.org/officeDocument/2006/relationships/slideLayout" Target="../slideLayouts/slideLayout154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36.xml"/><Relationship Id="rId37" Type="http://schemas.openxmlformats.org/officeDocument/2006/relationships/slideLayout" Target="../slideLayouts/slideLayout141.xml"/><Relationship Id="rId40" Type="http://schemas.openxmlformats.org/officeDocument/2006/relationships/slideLayout" Target="../slideLayouts/slideLayout144.xml"/><Relationship Id="rId45" Type="http://schemas.openxmlformats.org/officeDocument/2006/relationships/slideLayout" Target="../slideLayouts/slideLayout149.xml"/><Relationship Id="rId53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35.xml"/><Relationship Id="rId44" Type="http://schemas.openxmlformats.org/officeDocument/2006/relationships/slideLayout" Target="../slideLayouts/slideLayout148.xml"/><Relationship Id="rId52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Relationship Id="rId35" Type="http://schemas.openxmlformats.org/officeDocument/2006/relationships/slideLayout" Target="../slideLayouts/slideLayout139.xml"/><Relationship Id="rId43" Type="http://schemas.openxmlformats.org/officeDocument/2006/relationships/slideLayout" Target="../slideLayouts/slideLayout147.xml"/><Relationship Id="rId48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12.xml"/><Relationship Id="rId51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7.xml"/><Relationship Id="rId38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45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40.xml"/><Relationship Id="rId49" Type="http://schemas.openxmlformats.org/officeDocument/2006/relationships/slideLayout" Target="../slideLayouts/slideLayout15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07.xml"/><Relationship Id="rId55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202.xml"/><Relationship Id="rId53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48" Type="http://schemas.openxmlformats.org/officeDocument/2006/relationships/slideLayout" Target="../slideLayouts/slideLayout205.xml"/><Relationship Id="rId56" Type="http://schemas.openxmlformats.org/officeDocument/2006/relationships/theme" Target="../theme/theme6.xml"/><Relationship Id="rId8" Type="http://schemas.openxmlformats.org/officeDocument/2006/relationships/slideLayout" Target="../slideLayouts/slideLayout165.xml"/><Relationship Id="rId51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03.xml"/><Relationship Id="rId20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98.xml"/><Relationship Id="rId54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49" Type="http://schemas.openxmlformats.org/officeDocument/2006/relationships/slideLayout" Target="../slideLayouts/slideLayout206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201.xml"/><Relationship Id="rId52" Type="http://schemas.openxmlformats.org/officeDocument/2006/relationships/slideLayout" Target="../slideLayouts/slideLayout2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slideLayout" Target="../slideLayouts/slideLayout230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slideLayout" Target="../slideLayouts/slideLayout229.xml"/><Relationship Id="rId25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28.xml"/><Relationship Id="rId20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24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23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22.xml"/><Relationship Id="rId19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Relationship Id="rId22" Type="http://schemas.openxmlformats.org/officeDocument/2006/relationships/slideLayout" Target="../slideLayouts/slideLayout234.xml"/><Relationship Id="rId27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slideLayout" Target="../slideLayouts/slideLayout255.xml"/><Relationship Id="rId26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5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20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24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23" Type="http://schemas.openxmlformats.org/officeDocument/2006/relationships/slideLayout" Target="../slideLayouts/slideLayout260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Relationship Id="rId22" Type="http://schemas.openxmlformats.org/officeDocument/2006/relationships/slideLayout" Target="../slideLayouts/slideLayout259.xml"/><Relationship Id="rId27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10369550" cy="3529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EECF0-549C-AD10-1F2D-C765323AC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664" y="6309320"/>
            <a:ext cx="604867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rgbClr val="004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92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4" r:id="rId3"/>
    <p:sldLayoutId id="2147483666" r:id="rId4"/>
    <p:sldLayoutId id="2147483665" r:id="rId5"/>
    <p:sldLayoutId id="2147483650" r:id="rId6"/>
    <p:sldLayoutId id="2147483662" r:id="rId7"/>
    <p:sldLayoutId id="2147483676" r:id="rId8"/>
    <p:sldLayoutId id="2147483681" r:id="rId9"/>
    <p:sldLayoutId id="2147483687" r:id="rId10"/>
    <p:sldLayoutId id="2147483652" r:id="rId11"/>
    <p:sldLayoutId id="2147483667" r:id="rId12"/>
    <p:sldLayoutId id="2147483672" r:id="rId13"/>
    <p:sldLayoutId id="2147483668" r:id="rId14"/>
    <p:sldLayoutId id="2147483669" r:id="rId15"/>
    <p:sldLayoutId id="2147483653" r:id="rId16"/>
    <p:sldLayoutId id="2147483673" r:id="rId17"/>
    <p:sldLayoutId id="2147483685" r:id="rId18"/>
    <p:sldLayoutId id="2147483674" r:id="rId19"/>
    <p:sldLayoutId id="2147483654" r:id="rId20"/>
    <p:sldLayoutId id="2147483655" r:id="rId21"/>
    <p:sldLayoutId id="2147483679" r:id="rId22"/>
    <p:sldLayoutId id="2147483680" r:id="rId23"/>
    <p:sldLayoutId id="2147483682" r:id="rId24"/>
    <p:sldLayoutId id="2147483683" r:id="rId25"/>
    <p:sldLayoutId id="2147483688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 userDrawn="1">
          <p15:clr>
            <a:srgbClr val="F26B43"/>
          </p15:clr>
        </p15:guide>
        <p15:guide id="11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10369550" cy="3529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EECF0-549C-AD10-1F2D-C765323AC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664" y="6309320"/>
            <a:ext cx="604867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rgbClr val="004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7C499F-3D24-FFA6-B991-69FA1155D83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53875" y="6675120"/>
            <a:ext cx="519112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99462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10369550" cy="3529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rgbClr val="004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10369550" cy="3529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EECF0-549C-AD10-1F2D-C765323AC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664" y="6309320"/>
            <a:ext cx="604867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rgbClr val="004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5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967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4"/>
            <a:ext cx="10369551" cy="9496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759227"/>
            <a:ext cx="10369550" cy="40462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rgbClr val="004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4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808" r:id="rId38"/>
    <p:sldLayoutId id="2147483809" r:id="rId39"/>
    <p:sldLayoutId id="2147483810" r:id="rId40"/>
    <p:sldLayoutId id="2147483811" r:id="rId41"/>
    <p:sldLayoutId id="2147483812" r:id="rId42"/>
    <p:sldLayoutId id="2147483813" r:id="rId43"/>
    <p:sldLayoutId id="2147483814" r:id="rId44"/>
    <p:sldLayoutId id="2147483815" r:id="rId45"/>
    <p:sldLayoutId id="2147483816" r:id="rId46"/>
    <p:sldLayoutId id="2147483817" r:id="rId47"/>
    <p:sldLayoutId id="2147483818" r:id="rId48"/>
    <p:sldLayoutId id="2147483819" r:id="rId49"/>
    <p:sldLayoutId id="2147483820" r:id="rId50"/>
    <p:sldLayoutId id="2147483821" r:id="rId51"/>
    <p:sldLayoutId id="2147483822" r:id="rId52"/>
    <p:sldLayoutId id="2147483823" r:id="rId5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4"/>
            <a:ext cx="10369551" cy="9496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759227"/>
            <a:ext cx="10369550" cy="40462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rgbClr val="004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1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  <p:sldLayoutId id="2147483853" r:id="rId29"/>
    <p:sldLayoutId id="2147483854" r:id="rId30"/>
    <p:sldLayoutId id="2147483855" r:id="rId31"/>
    <p:sldLayoutId id="2147483856" r:id="rId32"/>
    <p:sldLayoutId id="2147483857" r:id="rId33"/>
    <p:sldLayoutId id="2147483858" r:id="rId34"/>
    <p:sldLayoutId id="2147483859" r:id="rId35"/>
    <p:sldLayoutId id="2147483860" r:id="rId36"/>
    <p:sldLayoutId id="2147483861" r:id="rId37"/>
    <p:sldLayoutId id="2147483862" r:id="rId38"/>
    <p:sldLayoutId id="2147483863" r:id="rId39"/>
    <p:sldLayoutId id="2147483864" r:id="rId40"/>
    <p:sldLayoutId id="2147483865" r:id="rId41"/>
    <p:sldLayoutId id="2147483866" r:id="rId42"/>
    <p:sldLayoutId id="2147483867" r:id="rId43"/>
    <p:sldLayoutId id="2147483868" r:id="rId44"/>
    <p:sldLayoutId id="2147483869" r:id="rId45"/>
    <p:sldLayoutId id="2147483870" r:id="rId46"/>
    <p:sldLayoutId id="2147483871" r:id="rId47"/>
    <p:sldLayoutId id="2147483872" r:id="rId48"/>
    <p:sldLayoutId id="2147483873" r:id="rId49"/>
    <p:sldLayoutId id="2147483874" r:id="rId50"/>
    <p:sldLayoutId id="2147483875" r:id="rId51"/>
    <p:sldLayoutId id="2147483876" r:id="rId52"/>
    <p:sldLayoutId id="2147483877" r:id="rId53"/>
    <p:sldLayoutId id="2147483878" r:id="rId54"/>
    <p:sldLayoutId id="2147483879" r:id="rId5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10369550" cy="3529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rgbClr val="004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3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  <p:sldLayoutId id="2147483937" r:id="rId23"/>
    <p:sldLayoutId id="2147483938" r:id="rId24"/>
    <p:sldLayoutId id="2147483939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7D4D-42F4-02C5-A072-E2C4E9DD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620713"/>
            <a:ext cx="10369551" cy="12239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EC0B-2DCA-0ABE-0279-07C41071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2276475"/>
            <a:ext cx="10369550" cy="3529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EECF0-549C-AD10-1F2D-C765323AC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664" y="6309320"/>
            <a:ext cx="604867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D8B19-3600-64C6-A24A-3ECD245D2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775" y="6309320"/>
            <a:ext cx="503238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cap="all" baseline="0">
                <a:solidFill>
                  <a:schemeClr val="tx1"/>
                </a:solidFill>
              </a:defRPr>
            </a:lvl1pPr>
          </a:lstStyle>
          <a:p>
            <a:fld id="{2A92CEA8-E2C7-4CF9-B2E8-DB179BB93C82}" type="slidenum">
              <a:rPr lang="fi-FI" smtClean="0"/>
              <a:pPr/>
              <a:t>‹nr.›</a:t>
            </a:fld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969B9E4-B52C-B7FB-CB23-119F7A466BB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6309320"/>
            <a:ext cx="654586" cy="216024"/>
          </a:xfrm>
          <a:custGeom>
            <a:avLst/>
            <a:gdLst>
              <a:gd name="T0" fmla="*/ 5925 w 7536"/>
              <a:gd name="T1" fmla="*/ 683 h 2487"/>
              <a:gd name="T2" fmla="*/ 5598 w 7536"/>
              <a:gd name="T3" fmla="*/ 794 h 2487"/>
              <a:gd name="T4" fmla="*/ 5388 w 7536"/>
              <a:gd name="T5" fmla="*/ 1016 h 2487"/>
              <a:gd name="T6" fmla="*/ 5298 w 7536"/>
              <a:gd name="T7" fmla="*/ 1332 h 2487"/>
              <a:gd name="T8" fmla="*/ 5343 w 7536"/>
              <a:gd name="T9" fmla="*/ 1593 h 2487"/>
              <a:gd name="T10" fmla="*/ 5518 w 7536"/>
              <a:gd name="T11" fmla="*/ 1846 h 2487"/>
              <a:gd name="T12" fmla="*/ 4969 w 7536"/>
              <a:gd name="T13" fmla="*/ 1878 h 2487"/>
              <a:gd name="T14" fmla="*/ 4842 w 7536"/>
              <a:gd name="T15" fmla="*/ 1448 h 2487"/>
              <a:gd name="T16" fmla="*/ 4908 w 7536"/>
              <a:gd name="T17" fmla="*/ 961 h 2487"/>
              <a:gd name="T18" fmla="*/ 5154 w 7536"/>
              <a:gd name="T19" fmla="*/ 571 h 2487"/>
              <a:gd name="T20" fmla="*/ 5536 w 7536"/>
              <a:gd name="T21" fmla="*/ 312 h 2487"/>
              <a:gd name="T22" fmla="*/ 6012 w 7536"/>
              <a:gd name="T23" fmla="*/ 225 h 2487"/>
              <a:gd name="T24" fmla="*/ 6474 w 7536"/>
              <a:gd name="T25" fmla="*/ 340 h 2487"/>
              <a:gd name="T26" fmla="*/ 533 w 7536"/>
              <a:gd name="T27" fmla="*/ 338 h 2487"/>
              <a:gd name="T28" fmla="*/ 400 w 7536"/>
              <a:gd name="T29" fmla="*/ 508 h 2487"/>
              <a:gd name="T30" fmla="*/ 177 w 7536"/>
              <a:gd name="T31" fmla="*/ 524 h 2487"/>
              <a:gd name="T32" fmla="*/ 21 w 7536"/>
              <a:gd name="T33" fmla="*/ 375 h 2487"/>
              <a:gd name="T34" fmla="*/ 27 w 7536"/>
              <a:gd name="T35" fmla="*/ 153 h 2487"/>
              <a:gd name="T36" fmla="*/ 191 w 7536"/>
              <a:gd name="T37" fmla="*/ 12 h 2487"/>
              <a:gd name="T38" fmla="*/ 411 w 7536"/>
              <a:gd name="T39" fmla="*/ 39 h 2487"/>
              <a:gd name="T40" fmla="*/ 536 w 7536"/>
              <a:gd name="T41" fmla="*/ 216 h 2487"/>
              <a:gd name="T42" fmla="*/ 4571 w 7536"/>
              <a:gd name="T43" fmla="*/ 1682 h 2487"/>
              <a:gd name="T44" fmla="*/ 4345 w 7536"/>
              <a:gd name="T45" fmla="*/ 2086 h 2487"/>
              <a:gd name="T46" fmla="*/ 3978 w 7536"/>
              <a:gd name="T47" fmla="*/ 2364 h 2487"/>
              <a:gd name="T48" fmla="*/ 3514 w 7536"/>
              <a:gd name="T49" fmla="*/ 2475 h 2487"/>
              <a:gd name="T50" fmla="*/ 3042 w 7536"/>
              <a:gd name="T51" fmla="*/ 2386 h 2487"/>
              <a:gd name="T52" fmla="*/ 2661 w 7536"/>
              <a:gd name="T53" fmla="*/ 2126 h 2487"/>
              <a:gd name="T54" fmla="*/ 2416 w 7536"/>
              <a:gd name="T55" fmla="*/ 1735 h 2487"/>
              <a:gd name="T56" fmla="*/ 2351 w 7536"/>
              <a:gd name="T57" fmla="*/ 1261 h 2487"/>
              <a:gd name="T58" fmla="*/ 2485 w 7536"/>
              <a:gd name="T59" fmla="*/ 810 h 2487"/>
              <a:gd name="T60" fmla="*/ 2782 w 7536"/>
              <a:gd name="T61" fmla="*/ 460 h 2487"/>
              <a:gd name="T62" fmla="*/ 3200 w 7536"/>
              <a:gd name="T63" fmla="*/ 255 h 2487"/>
              <a:gd name="T64" fmla="*/ 3686 w 7536"/>
              <a:gd name="T65" fmla="*/ 237 h 2487"/>
              <a:gd name="T66" fmla="*/ 4121 w 7536"/>
              <a:gd name="T67" fmla="*/ 412 h 2487"/>
              <a:gd name="T68" fmla="*/ 4443 w 7536"/>
              <a:gd name="T69" fmla="*/ 740 h 2487"/>
              <a:gd name="T70" fmla="*/ 4609 w 7536"/>
              <a:gd name="T71" fmla="*/ 1176 h 2487"/>
              <a:gd name="T72" fmla="*/ 4136 w 7536"/>
              <a:gd name="T73" fmla="*/ 1164 h 2487"/>
              <a:gd name="T74" fmla="*/ 3987 w 7536"/>
              <a:gd name="T75" fmla="*/ 896 h 2487"/>
              <a:gd name="T76" fmla="*/ 3718 w 7536"/>
              <a:gd name="T77" fmla="*/ 717 h 2487"/>
              <a:gd name="T78" fmla="*/ 3399 w 7536"/>
              <a:gd name="T79" fmla="*/ 682 h 2487"/>
              <a:gd name="T80" fmla="*/ 3079 w 7536"/>
              <a:gd name="T81" fmla="*/ 810 h 2487"/>
              <a:gd name="T82" fmla="*/ 2890 w 7536"/>
              <a:gd name="T83" fmla="*/ 1028 h 2487"/>
              <a:gd name="T84" fmla="*/ 2808 w 7536"/>
              <a:gd name="T85" fmla="*/ 1313 h 2487"/>
              <a:gd name="T86" fmla="*/ 2861 w 7536"/>
              <a:gd name="T87" fmla="*/ 1609 h 2487"/>
              <a:gd name="T88" fmla="*/ 3054 w 7536"/>
              <a:gd name="T89" fmla="*/ 1865 h 2487"/>
              <a:gd name="T90" fmla="*/ 3332 w 7536"/>
              <a:gd name="T91" fmla="*/ 2002 h 2487"/>
              <a:gd name="T92" fmla="*/ 3654 w 7536"/>
              <a:gd name="T93" fmla="*/ 1998 h 2487"/>
              <a:gd name="T94" fmla="*/ 3964 w 7536"/>
              <a:gd name="T95" fmla="*/ 1822 h 2487"/>
              <a:gd name="T96" fmla="*/ 4121 w 7536"/>
              <a:gd name="T97" fmla="*/ 1578 h 2487"/>
              <a:gd name="T98" fmla="*/ 998 w 7536"/>
              <a:gd name="T99" fmla="*/ 2420 h 2487"/>
              <a:gd name="T100" fmla="*/ 5971 w 7536"/>
              <a:gd name="T101" fmla="*/ 2483 h 2487"/>
              <a:gd name="T102" fmla="*/ 5734 w 7536"/>
              <a:gd name="T103" fmla="*/ 1982 h 2487"/>
              <a:gd name="T104" fmla="*/ 6059 w 7536"/>
              <a:gd name="T105" fmla="*/ 2021 h 2487"/>
              <a:gd name="T106" fmla="*/ 6391 w 7536"/>
              <a:gd name="T107" fmla="*/ 1885 h 2487"/>
              <a:gd name="T108" fmla="*/ 6576 w 7536"/>
              <a:gd name="T109" fmla="*/ 1662 h 2487"/>
              <a:gd name="T110" fmla="*/ 6652 w 7536"/>
              <a:gd name="T111" fmla="*/ 1339 h 2487"/>
              <a:gd name="T112" fmla="*/ 6588 w 7536"/>
              <a:gd name="T113" fmla="*/ 1071 h 2487"/>
              <a:gd name="T114" fmla="*/ 6736 w 7536"/>
              <a:gd name="T115" fmla="*/ 518 h 2487"/>
              <a:gd name="T116" fmla="*/ 7024 w 7536"/>
              <a:gd name="T117" fmla="*/ 920 h 2487"/>
              <a:gd name="T118" fmla="*/ 7112 w 7536"/>
              <a:gd name="T119" fmla="*/ 1382 h 2487"/>
              <a:gd name="T120" fmla="*/ 7035 w 7536"/>
              <a:gd name="T121" fmla="*/ 1765 h 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36" h="2487">
                <a:moveTo>
                  <a:pt x="6474" y="340"/>
                </a:moveTo>
                <a:lnTo>
                  <a:pt x="6227" y="730"/>
                </a:lnTo>
                <a:lnTo>
                  <a:pt x="6197" y="719"/>
                </a:lnTo>
                <a:lnTo>
                  <a:pt x="6182" y="714"/>
                </a:lnTo>
                <a:lnTo>
                  <a:pt x="6167" y="709"/>
                </a:lnTo>
                <a:lnTo>
                  <a:pt x="6152" y="705"/>
                </a:lnTo>
                <a:lnTo>
                  <a:pt x="6137" y="701"/>
                </a:lnTo>
                <a:lnTo>
                  <a:pt x="6106" y="694"/>
                </a:lnTo>
                <a:lnTo>
                  <a:pt x="6090" y="691"/>
                </a:lnTo>
                <a:lnTo>
                  <a:pt x="6074" y="688"/>
                </a:lnTo>
                <a:lnTo>
                  <a:pt x="6059" y="686"/>
                </a:lnTo>
                <a:lnTo>
                  <a:pt x="6042" y="684"/>
                </a:lnTo>
                <a:lnTo>
                  <a:pt x="6026" y="683"/>
                </a:lnTo>
                <a:lnTo>
                  <a:pt x="6010" y="682"/>
                </a:lnTo>
                <a:lnTo>
                  <a:pt x="5977" y="681"/>
                </a:lnTo>
                <a:lnTo>
                  <a:pt x="5942" y="682"/>
                </a:lnTo>
                <a:lnTo>
                  <a:pt x="5925" y="683"/>
                </a:lnTo>
                <a:lnTo>
                  <a:pt x="5908" y="684"/>
                </a:lnTo>
                <a:lnTo>
                  <a:pt x="5891" y="686"/>
                </a:lnTo>
                <a:lnTo>
                  <a:pt x="5874" y="688"/>
                </a:lnTo>
                <a:lnTo>
                  <a:pt x="5858" y="691"/>
                </a:lnTo>
                <a:lnTo>
                  <a:pt x="5841" y="694"/>
                </a:lnTo>
                <a:lnTo>
                  <a:pt x="5824" y="698"/>
                </a:lnTo>
                <a:lnTo>
                  <a:pt x="5807" y="702"/>
                </a:lnTo>
                <a:lnTo>
                  <a:pt x="5791" y="706"/>
                </a:lnTo>
                <a:lnTo>
                  <a:pt x="5775" y="711"/>
                </a:lnTo>
                <a:lnTo>
                  <a:pt x="5744" y="721"/>
                </a:lnTo>
                <a:lnTo>
                  <a:pt x="5713" y="733"/>
                </a:lnTo>
                <a:lnTo>
                  <a:pt x="5683" y="746"/>
                </a:lnTo>
                <a:lnTo>
                  <a:pt x="5668" y="753"/>
                </a:lnTo>
                <a:lnTo>
                  <a:pt x="5654" y="761"/>
                </a:lnTo>
                <a:lnTo>
                  <a:pt x="5626" y="777"/>
                </a:lnTo>
                <a:lnTo>
                  <a:pt x="5612" y="786"/>
                </a:lnTo>
                <a:lnTo>
                  <a:pt x="5598" y="794"/>
                </a:lnTo>
                <a:lnTo>
                  <a:pt x="5572" y="813"/>
                </a:lnTo>
                <a:lnTo>
                  <a:pt x="5559" y="823"/>
                </a:lnTo>
                <a:lnTo>
                  <a:pt x="5546" y="833"/>
                </a:lnTo>
                <a:lnTo>
                  <a:pt x="5534" y="843"/>
                </a:lnTo>
                <a:lnTo>
                  <a:pt x="5521" y="854"/>
                </a:lnTo>
                <a:lnTo>
                  <a:pt x="5510" y="865"/>
                </a:lnTo>
                <a:lnTo>
                  <a:pt x="5498" y="876"/>
                </a:lnTo>
                <a:lnTo>
                  <a:pt x="5487" y="887"/>
                </a:lnTo>
                <a:lnTo>
                  <a:pt x="5475" y="899"/>
                </a:lnTo>
                <a:lnTo>
                  <a:pt x="5465" y="911"/>
                </a:lnTo>
                <a:lnTo>
                  <a:pt x="5453" y="923"/>
                </a:lnTo>
                <a:lnTo>
                  <a:pt x="5443" y="936"/>
                </a:lnTo>
                <a:lnTo>
                  <a:pt x="5433" y="949"/>
                </a:lnTo>
                <a:lnTo>
                  <a:pt x="5423" y="962"/>
                </a:lnTo>
                <a:lnTo>
                  <a:pt x="5414" y="975"/>
                </a:lnTo>
                <a:lnTo>
                  <a:pt x="5396" y="1002"/>
                </a:lnTo>
                <a:lnTo>
                  <a:pt x="5388" y="1016"/>
                </a:lnTo>
                <a:lnTo>
                  <a:pt x="5380" y="1030"/>
                </a:lnTo>
                <a:lnTo>
                  <a:pt x="5372" y="1045"/>
                </a:lnTo>
                <a:lnTo>
                  <a:pt x="5365" y="1059"/>
                </a:lnTo>
                <a:lnTo>
                  <a:pt x="5358" y="1074"/>
                </a:lnTo>
                <a:lnTo>
                  <a:pt x="5351" y="1089"/>
                </a:lnTo>
                <a:lnTo>
                  <a:pt x="5339" y="1119"/>
                </a:lnTo>
                <a:lnTo>
                  <a:pt x="5334" y="1135"/>
                </a:lnTo>
                <a:lnTo>
                  <a:pt x="5329" y="1150"/>
                </a:lnTo>
                <a:lnTo>
                  <a:pt x="5324" y="1166"/>
                </a:lnTo>
                <a:lnTo>
                  <a:pt x="5319" y="1182"/>
                </a:lnTo>
                <a:lnTo>
                  <a:pt x="5312" y="1215"/>
                </a:lnTo>
                <a:lnTo>
                  <a:pt x="5306" y="1248"/>
                </a:lnTo>
                <a:lnTo>
                  <a:pt x="5303" y="1264"/>
                </a:lnTo>
                <a:lnTo>
                  <a:pt x="5301" y="1281"/>
                </a:lnTo>
                <a:lnTo>
                  <a:pt x="5300" y="1298"/>
                </a:lnTo>
                <a:lnTo>
                  <a:pt x="5299" y="1315"/>
                </a:lnTo>
                <a:lnTo>
                  <a:pt x="5298" y="1332"/>
                </a:lnTo>
                <a:lnTo>
                  <a:pt x="5298" y="1350"/>
                </a:lnTo>
                <a:lnTo>
                  <a:pt x="5298" y="1368"/>
                </a:lnTo>
                <a:lnTo>
                  <a:pt x="5298" y="1386"/>
                </a:lnTo>
                <a:lnTo>
                  <a:pt x="5300" y="1404"/>
                </a:lnTo>
                <a:lnTo>
                  <a:pt x="5301" y="1422"/>
                </a:lnTo>
                <a:lnTo>
                  <a:pt x="5302" y="1431"/>
                </a:lnTo>
                <a:lnTo>
                  <a:pt x="5303" y="1440"/>
                </a:lnTo>
                <a:lnTo>
                  <a:pt x="5306" y="1458"/>
                </a:lnTo>
                <a:lnTo>
                  <a:pt x="5309" y="1475"/>
                </a:lnTo>
                <a:lnTo>
                  <a:pt x="5313" y="1493"/>
                </a:lnTo>
                <a:lnTo>
                  <a:pt x="5317" y="1510"/>
                </a:lnTo>
                <a:lnTo>
                  <a:pt x="5319" y="1519"/>
                </a:lnTo>
                <a:lnTo>
                  <a:pt x="5321" y="1527"/>
                </a:lnTo>
                <a:lnTo>
                  <a:pt x="5326" y="1544"/>
                </a:lnTo>
                <a:lnTo>
                  <a:pt x="5331" y="1561"/>
                </a:lnTo>
                <a:lnTo>
                  <a:pt x="5337" y="1577"/>
                </a:lnTo>
                <a:lnTo>
                  <a:pt x="5343" y="1593"/>
                </a:lnTo>
                <a:lnTo>
                  <a:pt x="5349" y="1610"/>
                </a:lnTo>
                <a:lnTo>
                  <a:pt x="5356" y="1625"/>
                </a:lnTo>
                <a:lnTo>
                  <a:pt x="5364" y="1641"/>
                </a:lnTo>
                <a:lnTo>
                  <a:pt x="5371" y="1657"/>
                </a:lnTo>
                <a:lnTo>
                  <a:pt x="5380" y="1672"/>
                </a:lnTo>
                <a:lnTo>
                  <a:pt x="5388" y="1687"/>
                </a:lnTo>
                <a:lnTo>
                  <a:pt x="5397" y="1701"/>
                </a:lnTo>
                <a:lnTo>
                  <a:pt x="5406" y="1716"/>
                </a:lnTo>
                <a:lnTo>
                  <a:pt x="5416" y="1730"/>
                </a:lnTo>
                <a:lnTo>
                  <a:pt x="5426" y="1744"/>
                </a:lnTo>
                <a:lnTo>
                  <a:pt x="5436" y="1758"/>
                </a:lnTo>
                <a:lnTo>
                  <a:pt x="5447" y="1771"/>
                </a:lnTo>
                <a:lnTo>
                  <a:pt x="5458" y="1784"/>
                </a:lnTo>
                <a:lnTo>
                  <a:pt x="5470" y="1797"/>
                </a:lnTo>
                <a:lnTo>
                  <a:pt x="5493" y="1822"/>
                </a:lnTo>
                <a:lnTo>
                  <a:pt x="5506" y="1834"/>
                </a:lnTo>
                <a:lnTo>
                  <a:pt x="5518" y="1846"/>
                </a:lnTo>
                <a:lnTo>
                  <a:pt x="5271" y="2236"/>
                </a:lnTo>
                <a:lnTo>
                  <a:pt x="5246" y="2217"/>
                </a:lnTo>
                <a:lnTo>
                  <a:pt x="5222" y="2196"/>
                </a:lnTo>
                <a:lnTo>
                  <a:pt x="5199" y="2175"/>
                </a:lnTo>
                <a:lnTo>
                  <a:pt x="5188" y="2164"/>
                </a:lnTo>
                <a:lnTo>
                  <a:pt x="5176" y="2153"/>
                </a:lnTo>
                <a:lnTo>
                  <a:pt x="5154" y="2131"/>
                </a:lnTo>
                <a:lnTo>
                  <a:pt x="5133" y="2108"/>
                </a:lnTo>
                <a:lnTo>
                  <a:pt x="5112" y="2085"/>
                </a:lnTo>
                <a:lnTo>
                  <a:pt x="5092" y="2061"/>
                </a:lnTo>
                <a:lnTo>
                  <a:pt x="5071" y="2036"/>
                </a:lnTo>
                <a:lnTo>
                  <a:pt x="5052" y="2011"/>
                </a:lnTo>
                <a:lnTo>
                  <a:pt x="5034" y="1986"/>
                </a:lnTo>
                <a:lnTo>
                  <a:pt x="5017" y="1959"/>
                </a:lnTo>
                <a:lnTo>
                  <a:pt x="5000" y="1933"/>
                </a:lnTo>
                <a:lnTo>
                  <a:pt x="4984" y="1906"/>
                </a:lnTo>
                <a:lnTo>
                  <a:pt x="4969" y="1878"/>
                </a:lnTo>
                <a:lnTo>
                  <a:pt x="4954" y="1849"/>
                </a:lnTo>
                <a:lnTo>
                  <a:pt x="4941" y="1820"/>
                </a:lnTo>
                <a:lnTo>
                  <a:pt x="4928" y="1792"/>
                </a:lnTo>
                <a:lnTo>
                  <a:pt x="4916" y="1762"/>
                </a:lnTo>
                <a:lnTo>
                  <a:pt x="4910" y="1747"/>
                </a:lnTo>
                <a:lnTo>
                  <a:pt x="4904" y="1732"/>
                </a:lnTo>
                <a:lnTo>
                  <a:pt x="4894" y="1702"/>
                </a:lnTo>
                <a:lnTo>
                  <a:pt x="4884" y="1672"/>
                </a:lnTo>
                <a:lnTo>
                  <a:pt x="4876" y="1641"/>
                </a:lnTo>
                <a:lnTo>
                  <a:pt x="4872" y="1625"/>
                </a:lnTo>
                <a:lnTo>
                  <a:pt x="4868" y="1609"/>
                </a:lnTo>
                <a:lnTo>
                  <a:pt x="4861" y="1578"/>
                </a:lnTo>
                <a:lnTo>
                  <a:pt x="4858" y="1562"/>
                </a:lnTo>
                <a:lnTo>
                  <a:pt x="4855" y="1546"/>
                </a:lnTo>
                <a:lnTo>
                  <a:pt x="4849" y="1514"/>
                </a:lnTo>
                <a:lnTo>
                  <a:pt x="4845" y="1481"/>
                </a:lnTo>
                <a:lnTo>
                  <a:pt x="4842" y="1448"/>
                </a:lnTo>
                <a:lnTo>
                  <a:pt x="4840" y="1415"/>
                </a:lnTo>
                <a:lnTo>
                  <a:pt x="4838" y="1382"/>
                </a:lnTo>
                <a:lnTo>
                  <a:pt x="4838" y="1348"/>
                </a:lnTo>
                <a:lnTo>
                  <a:pt x="4838" y="1319"/>
                </a:lnTo>
                <a:lnTo>
                  <a:pt x="4839" y="1290"/>
                </a:lnTo>
                <a:lnTo>
                  <a:pt x="4841" y="1262"/>
                </a:lnTo>
                <a:lnTo>
                  <a:pt x="4844" y="1233"/>
                </a:lnTo>
                <a:lnTo>
                  <a:pt x="4847" y="1205"/>
                </a:lnTo>
                <a:lnTo>
                  <a:pt x="4851" y="1177"/>
                </a:lnTo>
                <a:lnTo>
                  <a:pt x="4856" y="1149"/>
                </a:lnTo>
                <a:lnTo>
                  <a:pt x="4862" y="1121"/>
                </a:lnTo>
                <a:lnTo>
                  <a:pt x="4868" y="1094"/>
                </a:lnTo>
                <a:lnTo>
                  <a:pt x="4874" y="1067"/>
                </a:lnTo>
                <a:lnTo>
                  <a:pt x="4882" y="1040"/>
                </a:lnTo>
                <a:lnTo>
                  <a:pt x="4890" y="1013"/>
                </a:lnTo>
                <a:lnTo>
                  <a:pt x="4899" y="987"/>
                </a:lnTo>
                <a:lnTo>
                  <a:pt x="4908" y="961"/>
                </a:lnTo>
                <a:lnTo>
                  <a:pt x="4918" y="935"/>
                </a:lnTo>
                <a:lnTo>
                  <a:pt x="4928" y="910"/>
                </a:lnTo>
                <a:lnTo>
                  <a:pt x="4939" y="885"/>
                </a:lnTo>
                <a:lnTo>
                  <a:pt x="4951" y="860"/>
                </a:lnTo>
                <a:lnTo>
                  <a:pt x="4964" y="836"/>
                </a:lnTo>
                <a:lnTo>
                  <a:pt x="4976" y="812"/>
                </a:lnTo>
                <a:lnTo>
                  <a:pt x="4990" y="788"/>
                </a:lnTo>
                <a:lnTo>
                  <a:pt x="5004" y="765"/>
                </a:lnTo>
                <a:lnTo>
                  <a:pt x="5018" y="742"/>
                </a:lnTo>
                <a:lnTo>
                  <a:pt x="5034" y="719"/>
                </a:lnTo>
                <a:lnTo>
                  <a:pt x="5049" y="697"/>
                </a:lnTo>
                <a:lnTo>
                  <a:pt x="5065" y="675"/>
                </a:lnTo>
                <a:lnTo>
                  <a:pt x="5082" y="654"/>
                </a:lnTo>
                <a:lnTo>
                  <a:pt x="5100" y="633"/>
                </a:lnTo>
                <a:lnTo>
                  <a:pt x="5118" y="611"/>
                </a:lnTo>
                <a:lnTo>
                  <a:pt x="5136" y="591"/>
                </a:lnTo>
                <a:lnTo>
                  <a:pt x="5154" y="571"/>
                </a:lnTo>
                <a:lnTo>
                  <a:pt x="5174" y="552"/>
                </a:lnTo>
                <a:lnTo>
                  <a:pt x="5193" y="533"/>
                </a:lnTo>
                <a:lnTo>
                  <a:pt x="5213" y="515"/>
                </a:lnTo>
                <a:lnTo>
                  <a:pt x="5233" y="497"/>
                </a:lnTo>
                <a:lnTo>
                  <a:pt x="5254" y="479"/>
                </a:lnTo>
                <a:lnTo>
                  <a:pt x="5276" y="462"/>
                </a:lnTo>
                <a:lnTo>
                  <a:pt x="5297" y="446"/>
                </a:lnTo>
                <a:lnTo>
                  <a:pt x="5319" y="430"/>
                </a:lnTo>
                <a:lnTo>
                  <a:pt x="5342" y="415"/>
                </a:lnTo>
                <a:lnTo>
                  <a:pt x="5365" y="400"/>
                </a:lnTo>
                <a:lnTo>
                  <a:pt x="5388" y="386"/>
                </a:lnTo>
                <a:lnTo>
                  <a:pt x="5412" y="372"/>
                </a:lnTo>
                <a:lnTo>
                  <a:pt x="5436" y="359"/>
                </a:lnTo>
                <a:lnTo>
                  <a:pt x="5460" y="346"/>
                </a:lnTo>
                <a:lnTo>
                  <a:pt x="5486" y="334"/>
                </a:lnTo>
                <a:lnTo>
                  <a:pt x="5511" y="322"/>
                </a:lnTo>
                <a:lnTo>
                  <a:pt x="5536" y="312"/>
                </a:lnTo>
                <a:lnTo>
                  <a:pt x="5561" y="301"/>
                </a:lnTo>
                <a:lnTo>
                  <a:pt x="5587" y="292"/>
                </a:lnTo>
                <a:lnTo>
                  <a:pt x="5614" y="282"/>
                </a:lnTo>
                <a:lnTo>
                  <a:pt x="5640" y="274"/>
                </a:lnTo>
                <a:lnTo>
                  <a:pt x="5667" y="266"/>
                </a:lnTo>
                <a:lnTo>
                  <a:pt x="5694" y="259"/>
                </a:lnTo>
                <a:lnTo>
                  <a:pt x="5721" y="252"/>
                </a:lnTo>
                <a:lnTo>
                  <a:pt x="5749" y="247"/>
                </a:lnTo>
                <a:lnTo>
                  <a:pt x="5777" y="241"/>
                </a:lnTo>
                <a:lnTo>
                  <a:pt x="5805" y="237"/>
                </a:lnTo>
                <a:lnTo>
                  <a:pt x="5833" y="233"/>
                </a:lnTo>
                <a:lnTo>
                  <a:pt x="5863" y="230"/>
                </a:lnTo>
                <a:lnTo>
                  <a:pt x="5891" y="227"/>
                </a:lnTo>
                <a:lnTo>
                  <a:pt x="5920" y="226"/>
                </a:lnTo>
                <a:lnTo>
                  <a:pt x="5949" y="225"/>
                </a:lnTo>
                <a:lnTo>
                  <a:pt x="5979" y="224"/>
                </a:lnTo>
                <a:lnTo>
                  <a:pt x="6012" y="225"/>
                </a:lnTo>
                <a:lnTo>
                  <a:pt x="6045" y="227"/>
                </a:lnTo>
                <a:lnTo>
                  <a:pt x="6077" y="229"/>
                </a:lnTo>
                <a:lnTo>
                  <a:pt x="6094" y="231"/>
                </a:lnTo>
                <a:lnTo>
                  <a:pt x="6110" y="232"/>
                </a:lnTo>
                <a:lnTo>
                  <a:pt x="6142" y="237"/>
                </a:lnTo>
                <a:lnTo>
                  <a:pt x="6158" y="239"/>
                </a:lnTo>
                <a:lnTo>
                  <a:pt x="6174" y="242"/>
                </a:lnTo>
                <a:lnTo>
                  <a:pt x="6205" y="248"/>
                </a:lnTo>
                <a:lnTo>
                  <a:pt x="6237" y="255"/>
                </a:lnTo>
                <a:lnTo>
                  <a:pt x="6268" y="263"/>
                </a:lnTo>
                <a:lnTo>
                  <a:pt x="6299" y="271"/>
                </a:lnTo>
                <a:lnTo>
                  <a:pt x="6329" y="281"/>
                </a:lnTo>
                <a:lnTo>
                  <a:pt x="6359" y="291"/>
                </a:lnTo>
                <a:lnTo>
                  <a:pt x="6388" y="302"/>
                </a:lnTo>
                <a:lnTo>
                  <a:pt x="6417" y="314"/>
                </a:lnTo>
                <a:lnTo>
                  <a:pt x="6446" y="326"/>
                </a:lnTo>
                <a:lnTo>
                  <a:pt x="6474" y="340"/>
                </a:lnTo>
                <a:close/>
                <a:moveTo>
                  <a:pt x="510" y="788"/>
                </a:moveTo>
                <a:lnTo>
                  <a:pt x="510" y="1195"/>
                </a:lnTo>
                <a:lnTo>
                  <a:pt x="510" y="1603"/>
                </a:lnTo>
                <a:lnTo>
                  <a:pt x="510" y="2012"/>
                </a:lnTo>
                <a:lnTo>
                  <a:pt x="510" y="2420"/>
                </a:lnTo>
                <a:lnTo>
                  <a:pt x="32" y="2420"/>
                </a:lnTo>
                <a:lnTo>
                  <a:pt x="32" y="2012"/>
                </a:lnTo>
                <a:lnTo>
                  <a:pt x="32" y="1603"/>
                </a:lnTo>
                <a:lnTo>
                  <a:pt x="32" y="1195"/>
                </a:lnTo>
                <a:lnTo>
                  <a:pt x="32" y="788"/>
                </a:lnTo>
                <a:lnTo>
                  <a:pt x="510" y="788"/>
                </a:lnTo>
                <a:close/>
                <a:moveTo>
                  <a:pt x="542" y="270"/>
                </a:moveTo>
                <a:lnTo>
                  <a:pt x="541" y="284"/>
                </a:lnTo>
                <a:lnTo>
                  <a:pt x="540" y="298"/>
                </a:lnTo>
                <a:lnTo>
                  <a:pt x="538" y="311"/>
                </a:lnTo>
                <a:lnTo>
                  <a:pt x="536" y="324"/>
                </a:lnTo>
                <a:lnTo>
                  <a:pt x="533" y="338"/>
                </a:lnTo>
                <a:lnTo>
                  <a:pt x="529" y="350"/>
                </a:lnTo>
                <a:lnTo>
                  <a:pt x="525" y="363"/>
                </a:lnTo>
                <a:lnTo>
                  <a:pt x="520" y="375"/>
                </a:lnTo>
                <a:lnTo>
                  <a:pt x="515" y="387"/>
                </a:lnTo>
                <a:lnTo>
                  <a:pt x="509" y="399"/>
                </a:lnTo>
                <a:lnTo>
                  <a:pt x="502" y="410"/>
                </a:lnTo>
                <a:lnTo>
                  <a:pt x="495" y="421"/>
                </a:lnTo>
                <a:lnTo>
                  <a:pt x="488" y="432"/>
                </a:lnTo>
                <a:lnTo>
                  <a:pt x="480" y="442"/>
                </a:lnTo>
                <a:lnTo>
                  <a:pt x="471" y="452"/>
                </a:lnTo>
                <a:lnTo>
                  <a:pt x="462" y="461"/>
                </a:lnTo>
                <a:lnTo>
                  <a:pt x="453" y="470"/>
                </a:lnTo>
                <a:lnTo>
                  <a:pt x="443" y="479"/>
                </a:lnTo>
                <a:lnTo>
                  <a:pt x="433" y="487"/>
                </a:lnTo>
                <a:lnTo>
                  <a:pt x="422" y="494"/>
                </a:lnTo>
                <a:lnTo>
                  <a:pt x="411" y="501"/>
                </a:lnTo>
                <a:lnTo>
                  <a:pt x="400" y="508"/>
                </a:lnTo>
                <a:lnTo>
                  <a:pt x="388" y="514"/>
                </a:lnTo>
                <a:lnTo>
                  <a:pt x="376" y="519"/>
                </a:lnTo>
                <a:lnTo>
                  <a:pt x="364" y="524"/>
                </a:lnTo>
                <a:lnTo>
                  <a:pt x="352" y="528"/>
                </a:lnTo>
                <a:lnTo>
                  <a:pt x="339" y="532"/>
                </a:lnTo>
                <a:lnTo>
                  <a:pt x="326" y="535"/>
                </a:lnTo>
                <a:lnTo>
                  <a:pt x="312" y="537"/>
                </a:lnTo>
                <a:lnTo>
                  <a:pt x="299" y="539"/>
                </a:lnTo>
                <a:lnTo>
                  <a:pt x="285" y="540"/>
                </a:lnTo>
                <a:lnTo>
                  <a:pt x="271" y="540"/>
                </a:lnTo>
                <a:lnTo>
                  <a:pt x="257" y="540"/>
                </a:lnTo>
                <a:lnTo>
                  <a:pt x="244" y="539"/>
                </a:lnTo>
                <a:lnTo>
                  <a:pt x="230" y="537"/>
                </a:lnTo>
                <a:lnTo>
                  <a:pt x="217" y="535"/>
                </a:lnTo>
                <a:lnTo>
                  <a:pt x="204" y="532"/>
                </a:lnTo>
                <a:lnTo>
                  <a:pt x="191" y="528"/>
                </a:lnTo>
                <a:lnTo>
                  <a:pt x="177" y="524"/>
                </a:lnTo>
                <a:lnTo>
                  <a:pt x="165" y="519"/>
                </a:lnTo>
                <a:lnTo>
                  <a:pt x="153" y="514"/>
                </a:lnTo>
                <a:lnTo>
                  <a:pt x="142" y="508"/>
                </a:lnTo>
                <a:lnTo>
                  <a:pt x="130" y="501"/>
                </a:lnTo>
                <a:lnTo>
                  <a:pt x="119" y="494"/>
                </a:lnTo>
                <a:lnTo>
                  <a:pt x="109" y="487"/>
                </a:lnTo>
                <a:lnTo>
                  <a:pt x="99" y="479"/>
                </a:lnTo>
                <a:lnTo>
                  <a:pt x="89" y="470"/>
                </a:lnTo>
                <a:lnTo>
                  <a:pt x="79" y="461"/>
                </a:lnTo>
                <a:lnTo>
                  <a:pt x="70" y="452"/>
                </a:lnTo>
                <a:lnTo>
                  <a:pt x="62" y="442"/>
                </a:lnTo>
                <a:lnTo>
                  <a:pt x="54" y="432"/>
                </a:lnTo>
                <a:lnTo>
                  <a:pt x="46" y="421"/>
                </a:lnTo>
                <a:lnTo>
                  <a:pt x="39" y="410"/>
                </a:lnTo>
                <a:lnTo>
                  <a:pt x="33" y="399"/>
                </a:lnTo>
                <a:lnTo>
                  <a:pt x="27" y="387"/>
                </a:lnTo>
                <a:lnTo>
                  <a:pt x="21" y="375"/>
                </a:lnTo>
                <a:lnTo>
                  <a:pt x="17" y="363"/>
                </a:lnTo>
                <a:lnTo>
                  <a:pt x="12" y="350"/>
                </a:lnTo>
                <a:lnTo>
                  <a:pt x="9" y="338"/>
                </a:lnTo>
                <a:lnTo>
                  <a:pt x="6" y="324"/>
                </a:lnTo>
                <a:lnTo>
                  <a:pt x="3" y="311"/>
                </a:lnTo>
                <a:lnTo>
                  <a:pt x="2" y="298"/>
                </a:lnTo>
                <a:lnTo>
                  <a:pt x="0" y="284"/>
                </a:lnTo>
                <a:lnTo>
                  <a:pt x="0" y="270"/>
                </a:lnTo>
                <a:lnTo>
                  <a:pt x="0" y="256"/>
                </a:lnTo>
                <a:lnTo>
                  <a:pt x="2" y="242"/>
                </a:lnTo>
                <a:lnTo>
                  <a:pt x="3" y="229"/>
                </a:lnTo>
                <a:lnTo>
                  <a:pt x="6" y="216"/>
                </a:lnTo>
                <a:lnTo>
                  <a:pt x="9" y="203"/>
                </a:lnTo>
                <a:lnTo>
                  <a:pt x="12" y="190"/>
                </a:lnTo>
                <a:lnTo>
                  <a:pt x="17" y="177"/>
                </a:lnTo>
                <a:lnTo>
                  <a:pt x="21" y="165"/>
                </a:lnTo>
                <a:lnTo>
                  <a:pt x="27" y="153"/>
                </a:lnTo>
                <a:lnTo>
                  <a:pt x="33" y="141"/>
                </a:lnTo>
                <a:lnTo>
                  <a:pt x="39" y="130"/>
                </a:lnTo>
                <a:lnTo>
                  <a:pt x="46" y="119"/>
                </a:lnTo>
                <a:lnTo>
                  <a:pt x="54" y="108"/>
                </a:lnTo>
                <a:lnTo>
                  <a:pt x="62" y="98"/>
                </a:lnTo>
                <a:lnTo>
                  <a:pt x="70" y="88"/>
                </a:lnTo>
                <a:lnTo>
                  <a:pt x="79" y="79"/>
                </a:lnTo>
                <a:lnTo>
                  <a:pt x="89" y="70"/>
                </a:lnTo>
                <a:lnTo>
                  <a:pt x="99" y="62"/>
                </a:lnTo>
                <a:lnTo>
                  <a:pt x="109" y="54"/>
                </a:lnTo>
                <a:lnTo>
                  <a:pt x="119" y="46"/>
                </a:lnTo>
                <a:lnTo>
                  <a:pt x="130" y="39"/>
                </a:lnTo>
                <a:lnTo>
                  <a:pt x="142" y="33"/>
                </a:lnTo>
                <a:lnTo>
                  <a:pt x="153" y="27"/>
                </a:lnTo>
                <a:lnTo>
                  <a:pt x="165" y="21"/>
                </a:lnTo>
                <a:lnTo>
                  <a:pt x="177" y="16"/>
                </a:lnTo>
                <a:lnTo>
                  <a:pt x="191" y="12"/>
                </a:lnTo>
                <a:lnTo>
                  <a:pt x="204" y="8"/>
                </a:lnTo>
                <a:lnTo>
                  <a:pt x="217" y="5"/>
                </a:lnTo>
                <a:lnTo>
                  <a:pt x="230" y="3"/>
                </a:lnTo>
                <a:lnTo>
                  <a:pt x="244" y="1"/>
                </a:lnTo>
                <a:lnTo>
                  <a:pt x="257" y="0"/>
                </a:lnTo>
                <a:lnTo>
                  <a:pt x="271" y="0"/>
                </a:lnTo>
                <a:lnTo>
                  <a:pt x="285" y="0"/>
                </a:lnTo>
                <a:lnTo>
                  <a:pt x="299" y="1"/>
                </a:lnTo>
                <a:lnTo>
                  <a:pt x="312" y="3"/>
                </a:lnTo>
                <a:lnTo>
                  <a:pt x="326" y="5"/>
                </a:lnTo>
                <a:lnTo>
                  <a:pt x="339" y="8"/>
                </a:lnTo>
                <a:lnTo>
                  <a:pt x="352" y="12"/>
                </a:lnTo>
                <a:lnTo>
                  <a:pt x="364" y="16"/>
                </a:lnTo>
                <a:lnTo>
                  <a:pt x="376" y="21"/>
                </a:lnTo>
                <a:lnTo>
                  <a:pt x="388" y="27"/>
                </a:lnTo>
                <a:lnTo>
                  <a:pt x="400" y="33"/>
                </a:lnTo>
                <a:lnTo>
                  <a:pt x="411" y="39"/>
                </a:lnTo>
                <a:lnTo>
                  <a:pt x="422" y="46"/>
                </a:lnTo>
                <a:lnTo>
                  <a:pt x="433" y="54"/>
                </a:lnTo>
                <a:lnTo>
                  <a:pt x="443" y="62"/>
                </a:lnTo>
                <a:lnTo>
                  <a:pt x="453" y="70"/>
                </a:lnTo>
                <a:lnTo>
                  <a:pt x="462" y="79"/>
                </a:lnTo>
                <a:lnTo>
                  <a:pt x="471" y="88"/>
                </a:lnTo>
                <a:lnTo>
                  <a:pt x="480" y="98"/>
                </a:lnTo>
                <a:lnTo>
                  <a:pt x="488" y="108"/>
                </a:lnTo>
                <a:lnTo>
                  <a:pt x="495" y="119"/>
                </a:lnTo>
                <a:lnTo>
                  <a:pt x="502" y="130"/>
                </a:lnTo>
                <a:lnTo>
                  <a:pt x="509" y="141"/>
                </a:lnTo>
                <a:lnTo>
                  <a:pt x="515" y="153"/>
                </a:lnTo>
                <a:lnTo>
                  <a:pt x="520" y="165"/>
                </a:lnTo>
                <a:lnTo>
                  <a:pt x="525" y="177"/>
                </a:lnTo>
                <a:lnTo>
                  <a:pt x="529" y="190"/>
                </a:lnTo>
                <a:lnTo>
                  <a:pt x="533" y="203"/>
                </a:lnTo>
                <a:lnTo>
                  <a:pt x="536" y="216"/>
                </a:lnTo>
                <a:lnTo>
                  <a:pt x="538" y="229"/>
                </a:lnTo>
                <a:lnTo>
                  <a:pt x="540" y="242"/>
                </a:lnTo>
                <a:lnTo>
                  <a:pt x="541" y="256"/>
                </a:lnTo>
                <a:lnTo>
                  <a:pt x="542" y="270"/>
                </a:lnTo>
                <a:close/>
                <a:moveTo>
                  <a:pt x="4622" y="1347"/>
                </a:moveTo>
                <a:lnTo>
                  <a:pt x="4621" y="1376"/>
                </a:lnTo>
                <a:lnTo>
                  <a:pt x="4620" y="1405"/>
                </a:lnTo>
                <a:lnTo>
                  <a:pt x="4619" y="1434"/>
                </a:lnTo>
                <a:lnTo>
                  <a:pt x="4616" y="1463"/>
                </a:lnTo>
                <a:lnTo>
                  <a:pt x="4613" y="1491"/>
                </a:lnTo>
                <a:lnTo>
                  <a:pt x="4609" y="1519"/>
                </a:lnTo>
                <a:lnTo>
                  <a:pt x="4604" y="1547"/>
                </a:lnTo>
                <a:lnTo>
                  <a:pt x="4599" y="1574"/>
                </a:lnTo>
                <a:lnTo>
                  <a:pt x="4593" y="1602"/>
                </a:lnTo>
                <a:lnTo>
                  <a:pt x="4586" y="1629"/>
                </a:lnTo>
                <a:lnTo>
                  <a:pt x="4579" y="1656"/>
                </a:lnTo>
                <a:lnTo>
                  <a:pt x="4571" y="1682"/>
                </a:lnTo>
                <a:lnTo>
                  <a:pt x="4562" y="1709"/>
                </a:lnTo>
                <a:lnTo>
                  <a:pt x="4553" y="1735"/>
                </a:lnTo>
                <a:lnTo>
                  <a:pt x="4543" y="1760"/>
                </a:lnTo>
                <a:lnTo>
                  <a:pt x="4533" y="1786"/>
                </a:lnTo>
                <a:lnTo>
                  <a:pt x="4522" y="1811"/>
                </a:lnTo>
                <a:lnTo>
                  <a:pt x="4510" y="1836"/>
                </a:lnTo>
                <a:lnTo>
                  <a:pt x="4498" y="1860"/>
                </a:lnTo>
                <a:lnTo>
                  <a:pt x="4485" y="1885"/>
                </a:lnTo>
                <a:lnTo>
                  <a:pt x="4472" y="1909"/>
                </a:lnTo>
                <a:lnTo>
                  <a:pt x="4458" y="1933"/>
                </a:lnTo>
                <a:lnTo>
                  <a:pt x="4443" y="1956"/>
                </a:lnTo>
                <a:lnTo>
                  <a:pt x="4428" y="1978"/>
                </a:lnTo>
                <a:lnTo>
                  <a:pt x="4413" y="2001"/>
                </a:lnTo>
                <a:lnTo>
                  <a:pt x="4396" y="2022"/>
                </a:lnTo>
                <a:lnTo>
                  <a:pt x="4380" y="2044"/>
                </a:lnTo>
                <a:lnTo>
                  <a:pt x="4363" y="2065"/>
                </a:lnTo>
                <a:lnTo>
                  <a:pt x="4345" y="2086"/>
                </a:lnTo>
                <a:lnTo>
                  <a:pt x="4326" y="2106"/>
                </a:lnTo>
                <a:lnTo>
                  <a:pt x="4308" y="2126"/>
                </a:lnTo>
                <a:lnTo>
                  <a:pt x="4289" y="2145"/>
                </a:lnTo>
                <a:lnTo>
                  <a:pt x="4269" y="2164"/>
                </a:lnTo>
                <a:lnTo>
                  <a:pt x="4249" y="2182"/>
                </a:lnTo>
                <a:lnTo>
                  <a:pt x="4229" y="2200"/>
                </a:lnTo>
                <a:lnTo>
                  <a:pt x="4208" y="2218"/>
                </a:lnTo>
                <a:lnTo>
                  <a:pt x="4187" y="2235"/>
                </a:lnTo>
                <a:lnTo>
                  <a:pt x="4165" y="2251"/>
                </a:lnTo>
                <a:lnTo>
                  <a:pt x="4143" y="2267"/>
                </a:lnTo>
                <a:lnTo>
                  <a:pt x="4121" y="2283"/>
                </a:lnTo>
                <a:lnTo>
                  <a:pt x="4098" y="2297"/>
                </a:lnTo>
                <a:lnTo>
                  <a:pt x="4075" y="2312"/>
                </a:lnTo>
                <a:lnTo>
                  <a:pt x="4051" y="2326"/>
                </a:lnTo>
                <a:lnTo>
                  <a:pt x="4027" y="2339"/>
                </a:lnTo>
                <a:lnTo>
                  <a:pt x="4003" y="2352"/>
                </a:lnTo>
                <a:lnTo>
                  <a:pt x="3978" y="2364"/>
                </a:lnTo>
                <a:lnTo>
                  <a:pt x="3952" y="2375"/>
                </a:lnTo>
                <a:lnTo>
                  <a:pt x="3927" y="2386"/>
                </a:lnTo>
                <a:lnTo>
                  <a:pt x="3901" y="2397"/>
                </a:lnTo>
                <a:lnTo>
                  <a:pt x="3876" y="2407"/>
                </a:lnTo>
                <a:lnTo>
                  <a:pt x="3849" y="2416"/>
                </a:lnTo>
                <a:lnTo>
                  <a:pt x="3823" y="2424"/>
                </a:lnTo>
                <a:lnTo>
                  <a:pt x="3796" y="2432"/>
                </a:lnTo>
                <a:lnTo>
                  <a:pt x="3769" y="2439"/>
                </a:lnTo>
                <a:lnTo>
                  <a:pt x="3742" y="2446"/>
                </a:lnTo>
                <a:lnTo>
                  <a:pt x="3714" y="2452"/>
                </a:lnTo>
                <a:lnTo>
                  <a:pt x="3686" y="2457"/>
                </a:lnTo>
                <a:lnTo>
                  <a:pt x="3658" y="2462"/>
                </a:lnTo>
                <a:lnTo>
                  <a:pt x="3630" y="2466"/>
                </a:lnTo>
                <a:lnTo>
                  <a:pt x="3602" y="2469"/>
                </a:lnTo>
                <a:lnTo>
                  <a:pt x="3572" y="2472"/>
                </a:lnTo>
                <a:lnTo>
                  <a:pt x="3543" y="2473"/>
                </a:lnTo>
                <a:lnTo>
                  <a:pt x="3514" y="2475"/>
                </a:lnTo>
                <a:lnTo>
                  <a:pt x="3485" y="2475"/>
                </a:lnTo>
                <a:lnTo>
                  <a:pt x="3455" y="2475"/>
                </a:lnTo>
                <a:lnTo>
                  <a:pt x="3426" y="2473"/>
                </a:lnTo>
                <a:lnTo>
                  <a:pt x="3397" y="2472"/>
                </a:lnTo>
                <a:lnTo>
                  <a:pt x="3369" y="2469"/>
                </a:lnTo>
                <a:lnTo>
                  <a:pt x="3340" y="2466"/>
                </a:lnTo>
                <a:lnTo>
                  <a:pt x="3312" y="2462"/>
                </a:lnTo>
                <a:lnTo>
                  <a:pt x="3284" y="2457"/>
                </a:lnTo>
                <a:lnTo>
                  <a:pt x="3256" y="2452"/>
                </a:lnTo>
                <a:lnTo>
                  <a:pt x="3228" y="2446"/>
                </a:lnTo>
                <a:lnTo>
                  <a:pt x="3200" y="2439"/>
                </a:lnTo>
                <a:lnTo>
                  <a:pt x="3173" y="2432"/>
                </a:lnTo>
                <a:lnTo>
                  <a:pt x="3146" y="2424"/>
                </a:lnTo>
                <a:lnTo>
                  <a:pt x="3120" y="2416"/>
                </a:lnTo>
                <a:lnTo>
                  <a:pt x="3094" y="2407"/>
                </a:lnTo>
                <a:lnTo>
                  <a:pt x="3068" y="2397"/>
                </a:lnTo>
                <a:lnTo>
                  <a:pt x="3042" y="2386"/>
                </a:lnTo>
                <a:lnTo>
                  <a:pt x="3017" y="2375"/>
                </a:lnTo>
                <a:lnTo>
                  <a:pt x="2992" y="2364"/>
                </a:lnTo>
                <a:lnTo>
                  <a:pt x="2967" y="2352"/>
                </a:lnTo>
                <a:lnTo>
                  <a:pt x="2943" y="2339"/>
                </a:lnTo>
                <a:lnTo>
                  <a:pt x="2919" y="2326"/>
                </a:lnTo>
                <a:lnTo>
                  <a:pt x="2895" y="2312"/>
                </a:lnTo>
                <a:lnTo>
                  <a:pt x="2872" y="2297"/>
                </a:lnTo>
                <a:lnTo>
                  <a:pt x="2849" y="2283"/>
                </a:lnTo>
                <a:lnTo>
                  <a:pt x="2827" y="2267"/>
                </a:lnTo>
                <a:lnTo>
                  <a:pt x="2804" y="2251"/>
                </a:lnTo>
                <a:lnTo>
                  <a:pt x="2782" y="2235"/>
                </a:lnTo>
                <a:lnTo>
                  <a:pt x="2761" y="2218"/>
                </a:lnTo>
                <a:lnTo>
                  <a:pt x="2740" y="2200"/>
                </a:lnTo>
                <a:lnTo>
                  <a:pt x="2720" y="2182"/>
                </a:lnTo>
                <a:lnTo>
                  <a:pt x="2700" y="2164"/>
                </a:lnTo>
                <a:lnTo>
                  <a:pt x="2680" y="2145"/>
                </a:lnTo>
                <a:lnTo>
                  <a:pt x="2661" y="2126"/>
                </a:lnTo>
                <a:lnTo>
                  <a:pt x="2643" y="2106"/>
                </a:lnTo>
                <a:lnTo>
                  <a:pt x="2625" y="2086"/>
                </a:lnTo>
                <a:lnTo>
                  <a:pt x="2607" y="2065"/>
                </a:lnTo>
                <a:lnTo>
                  <a:pt x="2590" y="2044"/>
                </a:lnTo>
                <a:lnTo>
                  <a:pt x="2574" y="2022"/>
                </a:lnTo>
                <a:lnTo>
                  <a:pt x="2558" y="2001"/>
                </a:lnTo>
                <a:lnTo>
                  <a:pt x="2542" y="1978"/>
                </a:lnTo>
                <a:lnTo>
                  <a:pt x="2527" y="1956"/>
                </a:lnTo>
                <a:lnTo>
                  <a:pt x="2512" y="1933"/>
                </a:lnTo>
                <a:lnTo>
                  <a:pt x="2499" y="1909"/>
                </a:lnTo>
                <a:lnTo>
                  <a:pt x="2485" y="1885"/>
                </a:lnTo>
                <a:lnTo>
                  <a:pt x="2472" y="1860"/>
                </a:lnTo>
                <a:lnTo>
                  <a:pt x="2460" y="1836"/>
                </a:lnTo>
                <a:lnTo>
                  <a:pt x="2447" y="1811"/>
                </a:lnTo>
                <a:lnTo>
                  <a:pt x="2436" y="1786"/>
                </a:lnTo>
                <a:lnTo>
                  <a:pt x="2426" y="1760"/>
                </a:lnTo>
                <a:lnTo>
                  <a:pt x="2416" y="1735"/>
                </a:lnTo>
                <a:lnTo>
                  <a:pt x="2407" y="1709"/>
                </a:lnTo>
                <a:lnTo>
                  <a:pt x="2398" y="1682"/>
                </a:lnTo>
                <a:lnTo>
                  <a:pt x="2390" y="1656"/>
                </a:lnTo>
                <a:lnTo>
                  <a:pt x="2383" y="1629"/>
                </a:lnTo>
                <a:lnTo>
                  <a:pt x="2376" y="1602"/>
                </a:lnTo>
                <a:lnTo>
                  <a:pt x="2370" y="1574"/>
                </a:lnTo>
                <a:lnTo>
                  <a:pt x="2365" y="1547"/>
                </a:lnTo>
                <a:lnTo>
                  <a:pt x="2360" y="1519"/>
                </a:lnTo>
                <a:lnTo>
                  <a:pt x="2356" y="1491"/>
                </a:lnTo>
                <a:lnTo>
                  <a:pt x="2353" y="1463"/>
                </a:lnTo>
                <a:lnTo>
                  <a:pt x="2351" y="1434"/>
                </a:lnTo>
                <a:lnTo>
                  <a:pt x="2349" y="1405"/>
                </a:lnTo>
                <a:lnTo>
                  <a:pt x="2348" y="1376"/>
                </a:lnTo>
                <a:lnTo>
                  <a:pt x="2347" y="1347"/>
                </a:lnTo>
                <a:lnTo>
                  <a:pt x="2348" y="1318"/>
                </a:lnTo>
                <a:lnTo>
                  <a:pt x="2349" y="1289"/>
                </a:lnTo>
                <a:lnTo>
                  <a:pt x="2351" y="1261"/>
                </a:lnTo>
                <a:lnTo>
                  <a:pt x="2353" y="1232"/>
                </a:lnTo>
                <a:lnTo>
                  <a:pt x="2356" y="1204"/>
                </a:lnTo>
                <a:lnTo>
                  <a:pt x="2360" y="1176"/>
                </a:lnTo>
                <a:lnTo>
                  <a:pt x="2365" y="1148"/>
                </a:lnTo>
                <a:lnTo>
                  <a:pt x="2370" y="1120"/>
                </a:lnTo>
                <a:lnTo>
                  <a:pt x="2376" y="1093"/>
                </a:lnTo>
                <a:lnTo>
                  <a:pt x="2383" y="1066"/>
                </a:lnTo>
                <a:lnTo>
                  <a:pt x="2390" y="1039"/>
                </a:lnTo>
                <a:lnTo>
                  <a:pt x="2398" y="1012"/>
                </a:lnTo>
                <a:lnTo>
                  <a:pt x="2407" y="986"/>
                </a:lnTo>
                <a:lnTo>
                  <a:pt x="2416" y="960"/>
                </a:lnTo>
                <a:lnTo>
                  <a:pt x="2426" y="934"/>
                </a:lnTo>
                <a:lnTo>
                  <a:pt x="2436" y="909"/>
                </a:lnTo>
                <a:lnTo>
                  <a:pt x="2447" y="884"/>
                </a:lnTo>
                <a:lnTo>
                  <a:pt x="2460" y="859"/>
                </a:lnTo>
                <a:lnTo>
                  <a:pt x="2472" y="835"/>
                </a:lnTo>
                <a:lnTo>
                  <a:pt x="2485" y="810"/>
                </a:lnTo>
                <a:lnTo>
                  <a:pt x="2499" y="787"/>
                </a:lnTo>
                <a:lnTo>
                  <a:pt x="2512" y="763"/>
                </a:lnTo>
                <a:lnTo>
                  <a:pt x="2527" y="740"/>
                </a:lnTo>
                <a:lnTo>
                  <a:pt x="2542" y="718"/>
                </a:lnTo>
                <a:lnTo>
                  <a:pt x="2558" y="695"/>
                </a:lnTo>
                <a:lnTo>
                  <a:pt x="2574" y="673"/>
                </a:lnTo>
                <a:lnTo>
                  <a:pt x="2590" y="652"/>
                </a:lnTo>
                <a:lnTo>
                  <a:pt x="2607" y="631"/>
                </a:lnTo>
                <a:lnTo>
                  <a:pt x="2625" y="609"/>
                </a:lnTo>
                <a:lnTo>
                  <a:pt x="2643" y="589"/>
                </a:lnTo>
                <a:lnTo>
                  <a:pt x="2661" y="569"/>
                </a:lnTo>
                <a:lnTo>
                  <a:pt x="2680" y="550"/>
                </a:lnTo>
                <a:lnTo>
                  <a:pt x="2700" y="531"/>
                </a:lnTo>
                <a:lnTo>
                  <a:pt x="2720" y="513"/>
                </a:lnTo>
                <a:lnTo>
                  <a:pt x="2740" y="495"/>
                </a:lnTo>
                <a:lnTo>
                  <a:pt x="2761" y="477"/>
                </a:lnTo>
                <a:lnTo>
                  <a:pt x="2782" y="460"/>
                </a:lnTo>
                <a:lnTo>
                  <a:pt x="2804" y="444"/>
                </a:lnTo>
                <a:lnTo>
                  <a:pt x="2827" y="428"/>
                </a:lnTo>
                <a:lnTo>
                  <a:pt x="2849" y="412"/>
                </a:lnTo>
                <a:lnTo>
                  <a:pt x="2872" y="397"/>
                </a:lnTo>
                <a:lnTo>
                  <a:pt x="2895" y="383"/>
                </a:lnTo>
                <a:lnTo>
                  <a:pt x="2919" y="369"/>
                </a:lnTo>
                <a:lnTo>
                  <a:pt x="2943" y="356"/>
                </a:lnTo>
                <a:lnTo>
                  <a:pt x="2967" y="343"/>
                </a:lnTo>
                <a:lnTo>
                  <a:pt x="2992" y="331"/>
                </a:lnTo>
                <a:lnTo>
                  <a:pt x="3017" y="319"/>
                </a:lnTo>
                <a:lnTo>
                  <a:pt x="3042" y="308"/>
                </a:lnTo>
                <a:lnTo>
                  <a:pt x="3068" y="298"/>
                </a:lnTo>
                <a:lnTo>
                  <a:pt x="3094" y="288"/>
                </a:lnTo>
                <a:lnTo>
                  <a:pt x="3120" y="279"/>
                </a:lnTo>
                <a:lnTo>
                  <a:pt x="3146" y="271"/>
                </a:lnTo>
                <a:lnTo>
                  <a:pt x="3173" y="263"/>
                </a:lnTo>
                <a:lnTo>
                  <a:pt x="3200" y="255"/>
                </a:lnTo>
                <a:lnTo>
                  <a:pt x="3228" y="249"/>
                </a:lnTo>
                <a:lnTo>
                  <a:pt x="3256" y="243"/>
                </a:lnTo>
                <a:lnTo>
                  <a:pt x="3284" y="237"/>
                </a:lnTo>
                <a:lnTo>
                  <a:pt x="3312" y="233"/>
                </a:lnTo>
                <a:lnTo>
                  <a:pt x="3340" y="229"/>
                </a:lnTo>
                <a:lnTo>
                  <a:pt x="3369" y="226"/>
                </a:lnTo>
                <a:lnTo>
                  <a:pt x="3397" y="223"/>
                </a:lnTo>
                <a:lnTo>
                  <a:pt x="3426" y="221"/>
                </a:lnTo>
                <a:lnTo>
                  <a:pt x="3455" y="220"/>
                </a:lnTo>
                <a:lnTo>
                  <a:pt x="3485" y="220"/>
                </a:lnTo>
                <a:lnTo>
                  <a:pt x="3514" y="220"/>
                </a:lnTo>
                <a:lnTo>
                  <a:pt x="3543" y="221"/>
                </a:lnTo>
                <a:lnTo>
                  <a:pt x="3572" y="223"/>
                </a:lnTo>
                <a:lnTo>
                  <a:pt x="3602" y="226"/>
                </a:lnTo>
                <a:lnTo>
                  <a:pt x="3630" y="229"/>
                </a:lnTo>
                <a:lnTo>
                  <a:pt x="3658" y="233"/>
                </a:lnTo>
                <a:lnTo>
                  <a:pt x="3686" y="237"/>
                </a:lnTo>
                <a:lnTo>
                  <a:pt x="3714" y="243"/>
                </a:lnTo>
                <a:lnTo>
                  <a:pt x="3742" y="249"/>
                </a:lnTo>
                <a:lnTo>
                  <a:pt x="3769" y="255"/>
                </a:lnTo>
                <a:lnTo>
                  <a:pt x="3796" y="263"/>
                </a:lnTo>
                <a:lnTo>
                  <a:pt x="3823" y="271"/>
                </a:lnTo>
                <a:lnTo>
                  <a:pt x="3849" y="279"/>
                </a:lnTo>
                <a:lnTo>
                  <a:pt x="3876" y="288"/>
                </a:lnTo>
                <a:lnTo>
                  <a:pt x="3901" y="298"/>
                </a:lnTo>
                <a:lnTo>
                  <a:pt x="3927" y="308"/>
                </a:lnTo>
                <a:lnTo>
                  <a:pt x="3952" y="319"/>
                </a:lnTo>
                <a:lnTo>
                  <a:pt x="3978" y="331"/>
                </a:lnTo>
                <a:lnTo>
                  <a:pt x="4003" y="343"/>
                </a:lnTo>
                <a:lnTo>
                  <a:pt x="4027" y="356"/>
                </a:lnTo>
                <a:lnTo>
                  <a:pt x="4051" y="369"/>
                </a:lnTo>
                <a:lnTo>
                  <a:pt x="4075" y="383"/>
                </a:lnTo>
                <a:lnTo>
                  <a:pt x="4098" y="397"/>
                </a:lnTo>
                <a:lnTo>
                  <a:pt x="4121" y="412"/>
                </a:lnTo>
                <a:lnTo>
                  <a:pt x="4143" y="428"/>
                </a:lnTo>
                <a:lnTo>
                  <a:pt x="4165" y="444"/>
                </a:lnTo>
                <a:lnTo>
                  <a:pt x="4187" y="460"/>
                </a:lnTo>
                <a:lnTo>
                  <a:pt x="4208" y="477"/>
                </a:lnTo>
                <a:lnTo>
                  <a:pt x="4229" y="495"/>
                </a:lnTo>
                <a:lnTo>
                  <a:pt x="4249" y="513"/>
                </a:lnTo>
                <a:lnTo>
                  <a:pt x="4269" y="531"/>
                </a:lnTo>
                <a:lnTo>
                  <a:pt x="4289" y="550"/>
                </a:lnTo>
                <a:lnTo>
                  <a:pt x="4308" y="569"/>
                </a:lnTo>
                <a:lnTo>
                  <a:pt x="4326" y="589"/>
                </a:lnTo>
                <a:lnTo>
                  <a:pt x="4345" y="609"/>
                </a:lnTo>
                <a:lnTo>
                  <a:pt x="4363" y="631"/>
                </a:lnTo>
                <a:lnTo>
                  <a:pt x="4380" y="652"/>
                </a:lnTo>
                <a:lnTo>
                  <a:pt x="4396" y="673"/>
                </a:lnTo>
                <a:lnTo>
                  <a:pt x="4413" y="695"/>
                </a:lnTo>
                <a:lnTo>
                  <a:pt x="4428" y="718"/>
                </a:lnTo>
                <a:lnTo>
                  <a:pt x="4443" y="740"/>
                </a:lnTo>
                <a:lnTo>
                  <a:pt x="4458" y="763"/>
                </a:lnTo>
                <a:lnTo>
                  <a:pt x="4472" y="787"/>
                </a:lnTo>
                <a:lnTo>
                  <a:pt x="4485" y="810"/>
                </a:lnTo>
                <a:lnTo>
                  <a:pt x="4498" y="835"/>
                </a:lnTo>
                <a:lnTo>
                  <a:pt x="4510" y="859"/>
                </a:lnTo>
                <a:lnTo>
                  <a:pt x="4522" y="884"/>
                </a:lnTo>
                <a:lnTo>
                  <a:pt x="4533" y="909"/>
                </a:lnTo>
                <a:lnTo>
                  <a:pt x="4543" y="934"/>
                </a:lnTo>
                <a:lnTo>
                  <a:pt x="4553" y="960"/>
                </a:lnTo>
                <a:lnTo>
                  <a:pt x="4562" y="986"/>
                </a:lnTo>
                <a:lnTo>
                  <a:pt x="4571" y="1012"/>
                </a:lnTo>
                <a:lnTo>
                  <a:pt x="4579" y="1039"/>
                </a:lnTo>
                <a:lnTo>
                  <a:pt x="4586" y="1066"/>
                </a:lnTo>
                <a:lnTo>
                  <a:pt x="4593" y="1093"/>
                </a:lnTo>
                <a:lnTo>
                  <a:pt x="4599" y="1120"/>
                </a:lnTo>
                <a:lnTo>
                  <a:pt x="4604" y="1148"/>
                </a:lnTo>
                <a:lnTo>
                  <a:pt x="4609" y="1176"/>
                </a:lnTo>
                <a:lnTo>
                  <a:pt x="4613" y="1204"/>
                </a:lnTo>
                <a:lnTo>
                  <a:pt x="4616" y="1232"/>
                </a:lnTo>
                <a:lnTo>
                  <a:pt x="4619" y="1261"/>
                </a:lnTo>
                <a:lnTo>
                  <a:pt x="4620" y="1289"/>
                </a:lnTo>
                <a:lnTo>
                  <a:pt x="4621" y="1318"/>
                </a:lnTo>
                <a:lnTo>
                  <a:pt x="4622" y="1347"/>
                </a:lnTo>
                <a:close/>
                <a:moveTo>
                  <a:pt x="4162" y="1347"/>
                </a:moveTo>
                <a:lnTo>
                  <a:pt x="4162" y="1330"/>
                </a:lnTo>
                <a:lnTo>
                  <a:pt x="4161" y="1313"/>
                </a:lnTo>
                <a:lnTo>
                  <a:pt x="4160" y="1296"/>
                </a:lnTo>
                <a:lnTo>
                  <a:pt x="4159" y="1279"/>
                </a:lnTo>
                <a:lnTo>
                  <a:pt x="4157" y="1262"/>
                </a:lnTo>
                <a:lnTo>
                  <a:pt x="4154" y="1245"/>
                </a:lnTo>
                <a:lnTo>
                  <a:pt x="4148" y="1212"/>
                </a:lnTo>
                <a:lnTo>
                  <a:pt x="4145" y="1196"/>
                </a:lnTo>
                <a:lnTo>
                  <a:pt x="4141" y="1180"/>
                </a:lnTo>
                <a:lnTo>
                  <a:pt x="4136" y="1164"/>
                </a:lnTo>
                <a:lnTo>
                  <a:pt x="4132" y="1148"/>
                </a:lnTo>
                <a:lnTo>
                  <a:pt x="4127" y="1132"/>
                </a:lnTo>
                <a:lnTo>
                  <a:pt x="4121" y="1117"/>
                </a:lnTo>
                <a:lnTo>
                  <a:pt x="4115" y="1101"/>
                </a:lnTo>
                <a:lnTo>
                  <a:pt x="4109" y="1086"/>
                </a:lnTo>
                <a:lnTo>
                  <a:pt x="4102" y="1071"/>
                </a:lnTo>
                <a:lnTo>
                  <a:pt x="4095" y="1057"/>
                </a:lnTo>
                <a:lnTo>
                  <a:pt x="4088" y="1042"/>
                </a:lnTo>
                <a:lnTo>
                  <a:pt x="4081" y="1028"/>
                </a:lnTo>
                <a:lnTo>
                  <a:pt x="4073" y="1013"/>
                </a:lnTo>
                <a:lnTo>
                  <a:pt x="4064" y="1000"/>
                </a:lnTo>
                <a:lnTo>
                  <a:pt x="4047" y="972"/>
                </a:lnTo>
                <a:lnTo>
                  <a:pt x="4037" y="959"/>
                </a:lnTo>
                <a:lnTo>
                  <a:pt x="4028" y="946"/>
                </a:lnTo>
                <a:lnTo>
                  <a:pt x="4008" y="921"/>
                </a:lnTo>
                <a:lnTo>
                  <a:pt x="3997" y="908"/>
                </a:lnTo>
                <a:lnTo>
                  <a:pt x="3987" y="896"/>
                </a:lnTo>
                <a:lnTo>
                  <a:pt x="3976" y="885"/>
                </a:lnTo>
                <a:lnTo>
                  <a:pt x="3964" y="873"/>
                </a:lnTo>
                <a:lnTo>
                  <a:pt x="3940" y="851"/>
                </a:lnTo>
                <a:lnTo>
                  <a:pt x="3928" y="840"/>
                </a:lnTo>
                <a:lnTo>
                  <a:pt x="3915" y="830"/>
                </a:lnTo>
                <a:lnTo>
                  <a:pt x="3903" y="820"/>
                </a:lnTo>
                <a:lnTo>
                  <a:pt x="3890" y="810"/>
                </a:lnTo>
                <a:lnTo>
                  <a:pt x="3877" y="800"/>
                </a:lnTo>
                <a:lnTo>
                  <a:pt x="3863" y="791"/>
                </a:lnTo>
                <a:lnTo>
                  <a:pt x="3836" y="774"/>
                </a:lnTo>
                <a:lnTo>
                  <a:pt x="3808" y="758"/>
                </a:lnTo>
                <a:lnTo>
                  <a:pt x="3793" y="750"/>
                </a:lnTo>
                <a:lnTo>
                  <a:pt x="3778" y="743"/>
                </a:lnTo>
                <a:lnTo>
                  <a:pt x="3764" y="736"/>
                </a:lnTo>
                <a:lnTo>
                  <a:pt x="3748" y="729"/>
                </a:lnTo>
                <a:lnTo>
                  <a:pt x="3733" y="723"/>
                </a:lnTo>
                <a:lnTo>
                  <a:pt x="3718" y="717"/>
                </a:lnTo>
                <a:lnTo>
                  <a:pt x="3702" y="712"/>
                </a:lnTo>
                <a:lnTo>
                  <a:pt x="3686" y="707"/>
                </a:lnTo>
                <a:lnTo>
                  <a:pt x="3670" y="702"/>
                </a:lnTo>
                <a:lnTo>
                  <a:pt x="3654" y="698"/>
                </a:lnTo>
                <a:lnTo>
                  <a:pt x="3638" y="694"/>
                </a:lnTo>
                <a:lnTo>
                  <a:pt x="3622" y="690"/>
                </a:lnTo>
                <a:lnTo>
                  <a:pt x="3605" y="687"/>
                </a:lnTo>
                <a:lnTo>
                  <a:pt x="3588" y="684"/>
                </a:lnTo>
                <a:lnTo>
                  <a:pt x="3571" y="682"/>
                </a:lnTo>
                <a:lnTo>
                  <a:pt x="3554" y="680"/>
                </a:lnTo>
                <a:lnTo>
                  <a:pt x="3537" y="679"/>
                </a:lnTo>
                <a:lnTo>
                  <a:pt x="3519" y="677"/>
                </a:lnTo>
                <a:lnTo>
                  <a:pt x="3485" y="677"/>
                </a:lnTo>
                <a:lnTo>
                  <a:pt x="3450" y="677"/>
                </a:lnTo>
                <a:lnTo>
                  <a:pt x="3433" y="679"/>
                </a:lnTo>
                <a:lnTo>
                  <a:pt x="3415" y="680"/>
                </a:lnTo>
                <a:lnTo>
                  <a:pt x="3399" y="682"/>
                </a:lnTo>
                <a:lnTo>
                  <a:pt x="3382" y="684"/>
                </a:lnTo>
                <a:lnTo>
                  <a:pt x="3365" y="687"/>
                </a:lnTo>
                <a:lnTo>
                  <a:pt x="3348" y="690"/>
                </a:lnTo>
                <a:lnTo>
                  <a:pt x="3332" y="694"/>
                </a:lnTo>
                <a:lnTo>
                  <a:pt x="3316" y="698"/>
                </a:lnTo>
                <a:lnTo>
                  <a:pt x="3300" y="702"/>
                </a:lnTo>
                <a:lnTo>
                  <a:pt x="3284" y="707"/>
                </a:lnTo>
                <a:lnTo>
                  <a:pt x="3252" y="717"/>
                </a:lnTo>
                <a:lnTo>
                  <a:pt x="3222" y="729"/>
                </a:lnTo>
                <a:lnTo>
                  <a:pt x="3191" y="743"/>
                </a:lnTo>
                <a:lnTo>
                  <a:pt x="3162" y="758"/>
                </a:lnTo>
                <a:lnTo>
                  <a:pt x="3147" y="765"/>
                </a:lnTo>
                <a:lnTo>
                  <a:pt x="3133" y="774"/>
                </a:lnTo>
                <a:lnTo>
                  <a:pt x="3119" y="782"/>
                </a:lnTo>
                <a:lnTo>
                  <a:pt x="3106" y="791"/>
                </a:lnTo>
                <a:lnTo>
                  <a:pt x="3093" y="800"/>
                </a:lnTo>
                <a:lnTo>
                  <a:pt x="3079" y="810"/>
                </a:lnTo>
                <a:lnTo>
                  <a:pt x="3067" y="820"/>
                </a:lnTo>
                <a:lnTo>
                  <a:pt x="3054" y="830"/>
                </a:lnTo>
                <a:lnTo>
                  <a:pt x="3041" y="840"/>
                </a:lnTo>
                <a:lnTo>
                  <a:pt x="3029" y="851"/>
                </a:lnTo>
                <a:lnTo>
                  <a:pt x="3018" y="862"/>
                </a:lnTo>
                <a:lnTo>
                  <a:pt x="3006" y="873"/>
                </a:lnTo>
                <a:lnTo>
                  <a:pt x="2995" y="885"/>
                </a:lnTo>
                <a:lnTo>
                  <a:pt x="2984" y="896"/>
                </a:lnTo>
                <a:lnTo>
                  <a:pt x="2962" y="921"/>
                </a:lnTo>
                <a:lnTo>
                  <a:pt x="2952" y="933"/>
                </a:lnTo>
                <a:lnTo>
                  <a:pt x="2942" y="946"/>
                </a:lnTo>
                <a:lnTo>
                  <a:pt x="2933" y="959"/>
                </a:lnTo>
                <a:lnTo>
                  <a:pt x="2923" y="972"/>
                </a:lnTo>
                <a:lnTo>
                  <a:pt x="2914" y="986"/>
                </a:lnTo>
                <a:lnTo>
                  <a:pt x="2906" y="1000"/>
                </a:lnTo>
                <a:lnTo>
                  <a:pt x="2898" y="1013"/>
                </a:lnTo>
                <a:lnTo>
                  <a:pt x="2890" y="1028"/>
                </a:lnTo>
                <a:lnTo>
                  <a:pt x="2882" y="1042"/>
                </a:lnTo>
                <a:lnTo>
                  <a:pt x="2875" y="1057"/>
                </a:lnTo>
                <a:lnTo>
                  <a:pt x="2868" y="1071"/>
                </a:lnTo>
                <a:lnTo>
                  <a:pt x="2861" y="1086"/>
                </a:lnTo>
                <a:lnTo>
                  <a:pt x="2855" y="1101"/>
                </a:lnTo>
                <a:lnTo>
                  <a:pt x="2849" y="1117"/>
                </a:lnTo>
                <a:lnTo>
                  <a:pt x="2844" y="1132"/>
                </a:lnTo>
                <a:lnTo>
                  <a:pt x="2838" y="1148"/>
                </a:lnTo>
                <a:lnTo>
                  <a:pt x="2834" y="1164"/>
                </a:lnTo>
                <a:lnTo>
                  <a:pt x="2829" y="1180"/>
                </a:lnTo>
                <a:lnTo>
                  <a:pt x="2825" y="1196"/>
                </a:lnTo>
                <a:lnTo>
                  <a:pt x="2821" y="1212"/>
                </a:lnTo>
                <a:lnTo>
                  <a:pt x="2815" y="1245"/>
                </a:lnTo>
                <a:lnTo>
                  <a:pt x="2812" y="1262"/>
                </a:lnTo>
                <a:lnTo>
                  <a:pt x="2811" y="1279"/>
                </a:lnTo>
                <a:lnTo>
                  <a:pt x="2809" y="1296"/>
                </a:lnTo>
                <a:lnTo>
                  <a:pt x="2808" y="1313"/>
                </a:lnTo>
                <a:lnTo>
                  <a:pt x="2807" y="1330"/>
                </a:lnTo>
                <a:lnTo>
                  <a:pt x="2807" y="1347"/>
                </a:lnTo>
                <a:lnTo>
                  <a:pt x="2807" y="1365"/>
                </a:lnTo>
                <a:lnTo>
                  <a:pt x="2808" y="1382"/>
                </a:lnTo>
                <a:lnTo>
                  <a:pt x="2809" y="1399"/>
                </a:lnTo>
                <a:lnTo>
                  <a:pt x="2811" y="1416"/>
                </a:lnTo>
                <a:lnTo>
                  <a:pt x="2812" y="1433"/>
                </a:lnTo>
                <a:lnTo>
                  <a:pt x="2815" y="1450"/>
                </a:lnTo>
                <a:lnTo>
                  <a:pt x="2821" y="1483"/>
                </a:lnTo>
                <a:lnTo>
                  <a:pt x="2825" y="1499"/>
                </a:lnTo>
                <a:lnTo>
                  <a:pt x="2829" y="1515"/>
                </a:lnTo>
                <a:lnTo>
                  <a:pt x="2834" y="1531"/>
                </a:lnTo>
                <a:lnTo>
                  <a:pt x="2838" y="1547"/>
                </a:lnTo>
                <a:lnTo>
                  <a:pt x="2844" y="1563"/>
                </a:lnTo>
                <a:lnTo>
                  <a:pt x="2849" y="1578"/>
                </a:lnTo>
                <a:lnTo>
                  <a:pt x="2855" y="1593"/>
                </a:lnTo>
                <a:lnTo>
                  <a:pt x="2861" y="1609"/>
                </a:lnTo>
                <a:lnTo>
                  <a:pt x="2868" y="1623"/>
                </a:lnTo>
                <a:lnTo>
                  <a:pt x="2875" y="1638"/>
                </a:lnTo>
                <a:lnTo>
                  <a:pt x="2882" y="1653"/>
                </a:lnTo>
                <a:lnTo>
                  <a:pt x="2890" y="1667"/>
                </a:lnTo>
                <a:lnTo>
                  <a:pt x="2898" y="1681"/>
                </a:lnTo>
                <a:lnTo>
                  <a:pt x="2906" y="1695"/>
                </a:lnTo>
                <a:lnTo>
                  <a:pt x="2923" y="1722"/>
                </a:lnTo>
                <a:lnTo>
                  <a:pt x="2933" y="1736"/>
                </a:lnTo>
                <a:lnTo>
                  <a:pt x="2942" y="1749"/>
                </a:lnTo>
                <a:lnTo>
                  <a:pt x="2962" y="1774"/>
                </a:lnTo>
                <a:lnTo>
                  <a:pt x="2973" y="1786"/>
                </a:lnTo>
                <a:lnTo>
                  <a:pt x="2984" y="1798"/>
                </a:lnTo>
                <a:lnTo>
                  <a:pt x="2995" y="1810"/>
                </a:lnTo>
                <a:lnTo>
                  <a:pt x="3006" y="1822"/>
                </a:lnTo>
                <a:lnTo>
                  <a:pt x="3029" y="1844"/>
                </a:lnTo>
                <a:lnTo>
                  <a:pt x="3041" y="1855"/>
                </a:lnTo>
                <a:lnTo>
                  <a:pt x="3054" y="1865"/>
                </a:lnTo>
                <a:lnTo>
                  <a:pt x="3067" y="1876"/>
                </a:lnTo>
                <a:lnTo>
                  <a:pt x="3079" y="1886"/>
                </a:lnTo>
                <a:lnTo>
                  <a:pt x="3093" y="1896"/>
                </a:lnTo>
                <a:lnTo>
                  <a:pt x="3106" y="1905"/>
                </a:lnTo>
                <a:lnTo>
                  <a:pt x="3133" y="1922"/>
                </a:lnTo>
                <a:lnTo>
                  <a:pt x="3162" y="1938"/>
                </a:lnTo>
                <a:lnTo>
                  <a:pt x="3176" y="1946"/>
                </a:lnTo>
                <a:lnTo>
                  <a:pt x="3191" y="1953"/>
                </a:lnTo>
                <a:lnTo>
                  <a:pt x="3207" y="1960"/>
                </a:lnTo>
                <a:lnTo>
                  <a:pt x="3222" y="1967"/>
                </a:lnTo>
                <a:lnTo>
                  <a:pt x="3237" y="1973"/>
                </a:lnTo>
                <a:lnTo>
                  <a:pt x="3252" y="1979"/>
                </a:lnTo>
                <a:lnTo>
                  <a:pt x="3268" y="1984"/>
                </a:lnTo>
                <a:lnTo>
                  <a:pt x="3284" y="1989"/>
                </a:lnTo>
                <a:lnTo>
                  <a:pt x="3300" y="1994"/>
                </a:lnTo>
                <a:lnTo>
                  <a:pt x="3316" y="1998"/>
                </a:lnTo>
                <a:lnTo>
                  <a:pt x="3332" y="2002"/>
                </a:lnTo>
                <a:lnTo>
                  <a:pt x="3348" y="2006"/>
                </a:lnTo>
                <a:lnTo>
                  <a:pt x="3365" y="2009"/>
                </a:lnTo>
                <a:lnTo>
                  <a:pt x="3382" y="2012"/>
                </a:lnTo>
                <a:lnTo>
                  <a:pt x="3399" y="2014"/>
                </a:lnTo>
                <a:lnTo>
                  <a:pt x="3415" y="2016"/>
                </a:lnTo>
                <a:lnTo>
                  <a:pt x="3433" y="2017"/>
                </a:lnTo>
                <a:lnTo>
                  <a:pt x="3450" y="2018"/>
                </a:lnTo>
                <a:lnTo>
                  <a:pt x="3485" y="2019"/>
                </a:lnTo>
                <a:lnTo>
                  <a:pt x="3519" y="2018"/>
                </a:lnTo>
                <a:lnTo>
                  <a:pt x="3537" y="2017"/>
                </a:lnTo>
                <a:lnTo>
                  <a:pt x="3554" y="2016"/>
                </a:lnTo>
                <a:lnTo>
                  <a:pt x="3571" y="2014"/>
                </a:lnTo>
                <a:lnTo>
                  <a:pt x="3588" y="2012"/>
                </a:lnTo>
                <a:lnTo>
                  <a:pt x="3605" y="2009"/>
                </a:lnTo>
                <a:lnTo>
                  <a:pt x="3622" y="2006"/>
                </a:lnTo>
                <a:lnTo>
                  <a:pt x="3638" y="2002"/>
                </a:lnTo>
                <a:lnTo>
                  <a:pt x="3654" y="1998"/>
                </a:lnTo>
                <a:lnTo>
                  <a:pt x="3670" y="1994"/>
                </a:lnTo>
                <a:lnTo>
                  <a:pt x="3686" y="1989"/>
                </a:lnTo>
                <a:lnTo>
                  <a:pt x="3718" y="1979"/>
                </a:lnTo>
                <a:lnTo>
                  <a:pt x="3748" y="1967"/>
                </a:lnTo>
                <a:lnTo>
                  <a:pt x="3778" y="1953"/>
                </a:lnTo>
                <a:lnTo>
                  <a:pt x="3808" y="1938"/>
                </a:lnTo>
                <a:lnTo>
                  <a:pt x="3822" y="1930"/>
                </a:lnTo>
                <a:lnTo>
                  <a:pt x="3836" y="1922"/>
                </a:lnTo>
                <a:lnTo>
                  <a:pt x="3850" y="1914"/>
                </a:lnTo>
                <a:lnTo>
                  <a:pt x="3863" y="1905"/>
                </a:lnTo>
                <a:lnTo>
                  <a:pt x="3877" y="1896"/>
                </a:lnTo>
                <a:lnTo>
                  <a:pt x="3890" y="1886"/>
                </a:lnTo>
                <a:lnTo>
                  <a:pt x="3903" y="1876"/>
                </a:lnTo>
                <a:lnTo>
                  <a:pt x="3915" y="1865"/>
                </a:lnTo>
                <a:lnTo>
                  <a:pt x="3928" y="1855"/>
                </a:lnTo>
                <a:lnTo>
                  <a:pt x="3940" y="1844"/>
                </a:lnTo>
                <a:lnTo>
                  <a:pt x="3964" y="1822"/>
                </a:lnTo>
                <a:lnTo>
                  <a:pt x="3976" y="1810"/>
                </a:lnTo>
                <a:lnTo>
                  <a:pt x="3987" y="1798"/>
                </a:lnTo>
                <a:lnTo>
                  <a:pt x="4008" y="1774"/>
                </a:lnTo>
                <a:lnTo>
                  <a:pt x="4018" y="1762"/>
                </a:lnTo>
                <a:lnTo>
                  <a:pt x="4028" y="1749"/>
                </a:lnTo>
                <a:lnTo>
                  <a:pt x="4037" y="1736"/>
                </a:lnTo>
                <a:lnTo>
                  <a:pt x="4047" y="1722"/>
                </a:lnTo>
                <a:lnTo>
                  <a:pt x="4056" y="1709"/>
                </a:lnTo>
                <a:lnTo>
                  <a:pt x="4064" y="1695"/>
                </a:lnTo>
                <a:lnTo>
                  <a:pt x="4073" y="1681"/>
                </a:lnTo>
                <a:lnTo>
                  <a:pt x="4081" y="1667"/>
                </a:lnTo>
                <a:lnTo>
                  <a:pt x="4088" y="1653"/>
                </a:lnTo>
                <a:lnTo>
                  <a:pt x="4095" y="1638"/>
                </a:lnTo>
                <a:lnTo>
                  <a:pt x="4102" y="1623"/>
                </a:lnTo>
                <a:lnTo>
                  <a:pt x="4109" y="1609"/>
                </a:lnTo>
                <a:lnTo>
                  <a:pt x="4115" y="1593"/>
                </a:lnTo>
                <a:lnTo>
                  <a:pt x="4121" y="1578"/>
                </a:lnTo>
                <a:lnTo>
                  <a:pt x="4127" y="1563"/>
                </a:lnTo>
                <a:lnTo>
                  <a:pt x="4132" y="1547"/>
                </a:lnTo>
                <a:lnTo>
                  <a:pt x="4136" y="1531"/>
                </a:lnTo>
                <a:lnTo>
                  <a:pt x="4141" y="1515"/>
                </a:lnTo>
                <a:lnTo>
                  <a:pt x="4145" y="1499"/>
                </a:lnTo>
                <a:lnTo>
                  <a:pt x="4148" y="1483"/>
                </a:lnTo>
                <a:lnTo>
                  <a:pt x="4154" y="1450"/>
                </a:lnTo>
                <a:lnTo>
                  <a:pt x="4157" y="1433"/>
                </a:lnTo>
                <a:lnTo>
                  <a:pt x="4159" y="1416"/>
                </a:lnTo>
                <a:lnTo>
                  <a:pt x="4160" y="1399"/>
                </a:lnTo>
                <a:lnTo>
                  <a:pt x="4161" y="1382"/>
                </a:lnTo>
                <a:lnTo>
                  <a:pt x="4162" y="1365"/>
                </a:lnTo>
                <a:lnTo>
                  <a:pt x="4162" y="1347"/>
                </a:lnTo>
                <a:close/>
                <a:moveTo>
                  <a:pt x="2294" y="1971"/>
                </a:moveTo>
                <a:lnTo>
                  <a:pt x="2036" y="2420"/>
                </a:lnTo>
                <a:lnTo>
                  <a:pt x="1517" y="2420"/>
                </a:lnTo>
                <a:lnTo>
                  <a:pt x="998" y="2420"/>
                </a:lnTo>
                <a:lnTo>
                  <a:pt x="998" y="1883"/>
                </a:lnTo>
                <a:lnTo>
                  <a:pt x="998" y="1345"/>
                </a:lnTo>
                <a:lnTo>
                  <a:pt x="998" y="808"/>
                </a:lnTo>
                <a:lnTo>
                  <a:pt x="998" y="271"/>
                </a:lnTo>
                <a:lnTo>
                  <a:pt x="1489" y="271"/>
                </a:lnTo>
                <a:lnTo>
                  <a:pt x="1489" y="696"/>
                </a:lnTo>
                <a:lnTo>
                  <a:pt x="1489" y="1121"/>
                </a:lnTo>
                <a:lnTo>
                  <a:pt x="1489" y="1545"/>
                </a:lnTo>
                <a:lnTo>
                  <a:pt x="1489" y="1971"/>
                </a:lnTo>
                <a:lnTo>
                  <a:pt x="1891" y="1971"/>
                </a:lnTo>
                <a:lnTo>
                  <a:pt x="2294" y="1971"/>
                </a:lnTo>
                <a:close/>
                <a:moveTo>
                  <a:pt x="6880" y="2037"/>
                </a:moveTo>
                <a:lnTo>
                  <a:pt x="7536" y="2039"/>
                </a:lnTo>
                <a:lnTo>
                  <a:pt x="7500" y="2104"/>
                </a:lnTo>
                <a:lnTo>
                  <a:pt x="7256" y="2487"/>
                </a:lnTo>
                <a:lnTo>
                  <a:pt x="6614" y="2485"/>
                </a:lnTo>
                <a:lnTo>
                  <a:pt x="5971" y="2483"/>
                </a:lnTo>
                <a:lnTo>
                  <a:pt x="5939" y="2482"/>
                </a:lnTo>
                <a:lnTo>
                  <a:pt x="5907" y="2481"/>
                </a:lnTo>
                <a:lnTo>
                  <a:pt x="5875" y="2478"/>
                </a:lnTo>
                <a:lnTo>
                  <a:pt x="5843" y="2475"/>
                </a:lnTo>
                <a:lnTo>
                  <a:pt x="5811" y="2471"/>
                </a:lnTo>
                <a:lnTo>
                  <a:pt x="5780" y="2465"/>
                </a:lnTo>
                <a:lnTo>
                  <a:pt x="5749" y="2460"/>
                </a:lnTo>
                <a:lnTo>
                  <a:pt x="5719" y="2453"/>
                </a:lnTo>
                <a:lnTo>
                  <a:pt x="5688" y="2445"/>
                </a:lnTo>
                <a:lnTo>
                  <a:pt x="5659" y="2437"/>
                </a:lnTo>
                <a:lnTo>
                  <a:pt x="5629" y="2428"/>
                </a:lnTo>
                <a:lnTo>
                  <a:pt x="5600" y="2418"/>
                </a:lnTo>
                <a:lnTo>
                  <a:pt x="5571" y="2408"/>
                </a:lnTo>
                <a:lnTo>
                  <a:pt x="5543" y="2397"/>
                </a:lnTo>
                <a:lnTo>
                  <a:pt x="5515" y="2385"/>
                </a:lnTo>
                <a:lnTo>
                  <a:pt x="5487" y="2372"/>
                </a:lnTo>
                <a:lnTo>
                  <a:pt x="5734" y="1982"/>
                </a:lnTo>
                <a:lnTo>
                  <a:pt x="5762" y="1992"/>
                </a:lnTo>
                <a:lnTo>
                  <a:pt x="5776" y="1997"/>
                </a:lnTo>
                <a:lnTo>
                  <a:pt x="5790" y="2001"/>
                </a:lnTo>
                <a:lnTo>
                  <a:pt x="5805" y="2005"/>
                </a:lnTo>
                <a:lnTo>
                  <a:pt x="5819" y="2008"/>
                </a:lnTo>
                <a:lnTo>
                  <a:pt x="5834" y="2012"/>
                </a:lnTo>
                <a:lnTo>
                  <a:pt x="5850" y="2015"/>
                </a:lnTo>
                <a:lnTo>
                  <a:pt x="5865" y="2017"/>
                </a:lnTo>
                <a:lnTo>
                  <a:pt x="5880" y="2020"/>
                </a:lnTo>
                <a:lnTo>
                  <a:pt x="5895" y="2022"/>
                </a:lnTo>
                <a:lnTo>
                  <a:pt x="5911" y="2023"/>
                </a:lnTo>
                <a:lnTo>
                  <a:pt x="5941" y="2026"/>
                </a:lnTo>
                <a:lnTo>
                  <a:pt x="5973" y="2026"/>
                </a:lnTo>
                <a:lnTo>
                  <a:pt x="6007" y="2026"/>
                </a:lnTo>
                <a:lnTo>
                  <a:pt x="6025" y="2025"/>
                </a:lnTo>
                <a:lnTo>
                  <a:pt x="6042" y="2023"/>
                </a:lnTo>
                <a:lnTo>
                  <a:pt x="6059" y="2021"/>
                </a:lnTo>
                <a:lnTo>
                  <a:pt x="6076" y="2019"/>
                </a:lnTo>
                <a:lnTo>
                  <a:pt x="6092" y="2016"/>
                </a:lnTo>
                <a:lnTo>
                  <a:pt x="6109" y="2013"/>
                </a:lnTo>
                <a:lnTo>
                  <a:pt x="6125" y="2010"/>
                </a:lnTo>
                <a:lnTo>
                  <a:pt x="6142" y="2006"/>
                </a:lnTo>
                <a:lnTo>
                  <a:pt x="6158" y="2001"/>
                </a:lnTo>
                <a:lnTo>
                  <a:pt x="6174" y="1997"/>
                </a:lnTo>
                <a:lnTo>
                  <a:pt x="6205" y="1986"/>
                </a:lnTo>
                <a:lnTo>
                  <a:pt x="6237" y="1974"/>
                </a:lnTo>
                <a:lnTo>
                  <a:pt x="6267" y="1961"/>
                </a:lnTo>
                <a:lnTo>
                  <a:pt x="6281" y="1954"/>
                </a:lnTo>
                <a:lnTo>
                  <a:pt x="6296" y="1946"/>
                </a:lnTo>
                <a:lnTo>
                  <a:pt x="6324" y="1930"/>
                </a:lnTo>
                <a:lnTo>
                  <a:pt x="6338" y="1922"/>
                </a:lnTo>
                <a:lnTo>
                  <a:pt x="6352" y="1913"/>
                </a:lnTo>
                <a:lnTo>
                  <a:pt x="6378" y="1894"/>
                </a:lnTo>
                <a:lnTo>
                  <a:pt x="6391" y="1885"/>
                </a:lnTo>
                <a:lnTo>
                  <a:pt x="6404" y="1875"/>
                </a:lnTo>
                <a:lnTo>
                  <a:pt x="6416" y="1863"/>
                </a:lnTo>
                <a:lnTo>
                  <a:pt x="6428" y="1853"/>
                </a:lnTo>
                <a:lnTo>
                  <a:pt x="6440" y="1842"/>
                </a:lnTo>
                <a:lnTo>
                  <a:pt x="6452" y="1830"/>
                </a:lnTo>
                <a:lnTo>
                  <a:pt x="6463" y="1819"/>
                </a:lnTo>
                <a:lnTo>
                  <a:pt x="6474" y="1807"/>
                </a:lnTo>
                <a:lnTo>
                  <a:pt x="6485" y="1795"/>
                </a:lnTo>
                <a:lnTo>
                  <a:pt x="6496" y="1783"/>
                </a:lnTo>
                <a:lnTo>
                  <a:pt x="6506" y="1770"/>
                </a:lnTo>
                <a:lnTo>
                  <a:pt x="6516" y="1758"/>
                </a:lnTo>
                <a:lnTo>
                  <a:pt x="6525" y="1745"/>
                </a:lnTo>
                <a:lnTo>
                  <a:pt x="6535" y="1731"/>
                </a:lnTo>
                <a:lnTo>
                  <a:pt x="6552" y="1704"/>
                </a:lnTo>
                <a:lnTo>
                  <a:pt x="6561" y="1690"/>
                </a:lnTo>
                <a:lnTo>
                  <a:pt x="6569" y="1676"/>
                </a:lnTo>
                <a:lnTo>
                  <a:pt x="6576" y="1662"/>
                </a:lnTo>
                <a:lnTo>
                  <a:pt x="6584" y="1647"/>
                </a:lnTo>
                <a:lnTo>
                  <a:pt x="6592" y="1633"/>
                </a:lnTo>
                <a:lnTo>
                  <a:pt x="6598" y="1618"/>
                </a:lnTo>
                <a:lnTo>
                  <a:pt x="6611" y="1587"/>
                </a:lnTo>
                <a:lnTo>
                  <a:pt x="6616" y="1572"/>
                </a:lnTo>
                <a:lnTo>
                  <a:pt x="6621" y="1556"/>
                </a:lnTo>
                <a:lnTo>
                  <a:pt x="6626" y="1540"/>
                </a:lnTo>
                <a:lnTo>
                  <a:pt x="6630" y="1524"/>
                </a:lnTo>
                <a:lnTo>
                  <a:pt x="6638" y="1492"/>
                </a:lnTo>
                <a:lnTo>
                  <a:pt x="6644" y="1459"/>
                </a:lnTo>
                <a:lnTo>
                  <a:pt x="6647" y="1442"/>
                </a:lnTo>
                <a:lnTo>
                  <a:pt x="6649" y="1425"/>
                </a:lnTo>
                <a:lnTo>
                  <a:pt x="6650" y="1408"/>
                </a:lnTo>
                <a:lnTo>
                  <a:pt x="6651" y="1391"/>
                </a:lnTo>
                <a:lnTo>
                  <a:pt x="6652" y="1374"/>
                </a:lnTo>
                <a:lnTo>
                  <a:pt x="6652" y="1357"/>
                </a:lnTo>
                <a:lnTo>
                  <a:pt x="6652" y="1339"/>
                </a:lnTo>
                <a:lnTo>
                  <a:pt x="6652" y="1330"/>
                </a:lnTo>
                <a:lnTo>
                  <a:pt x="6651" y="1321"/>
                </a:lnTo>
                <a:lnTo>
                  <a:pt x="6650" y="1303"/>
                </a:lnTo>
                <a:lnTo>
                  <a:pt x="6649" y="1286"/>
                </a:lnTo>
                <a:lnTo>
                  <a:pt x="6647" y="1268"/>
                </a:lnTo>
                <a:lnTo>
                  <a:pt x="6644" y="1251"/>
                </a:lnTo>
                <a:lnTo>
                  <a:pt x="6641" y="1234"/>
                </a:lnTo>
                <a:lnTo>
                  <a:pt x="6638" y="1217"/>
                </a:lnTo>
                <a:lnTo>
                  <a:pt x="6634" y="1200"/>
                </a:lnTo>
                <a:lnTo>
                  <a:pt x="6630" y="1183"/>
                </a:lnTo>
                <a:lnTo>
                  <a:pt x="6625" y="1167"/>
                </a:lnTo>
                <a:lnTo>
                  <a:pt x="6620" y="1150"/>
                </a:lnTo>
                <a:lnTo>
                  <a:pt x="6609" y="1118"/>
                </a:lnTo>
                <a:lnTo>
                  <a:pt x="6603" y="1102"/>
                </a:lnTo>
                <a:lnTo>
                  <a:pt x="6599" y="1094"/>
                </a:lnTo>
                <a:lnTo>
                  <a:pt x="6596" y="1087"/>
                </a:lnTo>
                <a:lnTo>
                  <a:pt x="6588" y="1071"/>
                </a:lnTo>
                <a:lnTo>
                  <a:pt x="6581" y="1056"/>
                </a:lnTo>
                <a:lnTo>
                  <a:pt x="6573" y="1041"/>
                </a:lnTo>
                <a:lnTo>
                  <a:pt x="6565" y="1026"/>
                </a:lnTo>
                <a:lnTo>
                  <a:pt x="6556" y="1012"/>
                </a:lnTo>
                <a:lnTo>
                  <a:pt x="6547" y="998"/>
                </a:lnTo>
                <a:lnTo>
                  <a:pt x="6538" y="984"/>
                </a:lnTo>
                <a:lnTo>
                  <a:pt x="6528" y="970"/>
                </a:lnTo>
                <a:lnTo>
                  <a:pt x="6508" y="943"/>
                </a:lnTo>
                <a:lnTo>
                  <a:pt x="6498" y="930"/>
                </a:lnTo>
                <a:lnTo>
                  <a:pt x="6487" y="917"/>
                </a:lnTo>
                <a:lnTo>
                  <a:pt x="6476" y="905"/>
                </a:lnTo>
                <a:lnTo>
                  <a:pt x="6464" y="892"/>
                </a:lnTo>
                <a:lnTo>
                  <a:pt x="6453" y="881"/>
                </a:lnTo>
                <a:lnTo>
                  <a:pt x="6441" y="869"/>
                </a:lnTo>
                <a:lnTo>
                  <a:pt x="6689" y="478"/>
                </a:lnTo>
                <a:lnTo>
                  <a:pt x="6713" y="498"/>
                </a:lnTo>
                <a:lnTo>
                  <a:pt x="6736" y="518"/>
                </a:lnTo>
                <a:lnTo>
                  <a:pt x="6759" y="539"/>
                </a:lnTo>
                <a:lnTo>
                  <a:pt x="6781" y="560"/>
                </a:lnTo>
                <a:lnTo>
                  <a:pt x="6803" y="583"/>
                </a:lnTo>
                <a:lnTo>
                  <a:pt x="6824" y="605"/>
                </a:lnTo>
                <a:lnTo>
                  <a:pt x="6844" y="630"/>
                </a:lnTo>
                <a:lnTo>
                  <a:pt x="6854" y="642"/>
                </a:lnTo>
                <a:lnTo>
                  <a:pt x="6864" y="654"/>
                </a:lnTo>
                <a:lnTo>
                  <a:pt x="6883" y="678"/>
                </a:lnTo>
                <a:lnTo>
                  <a:pt x="6901" y="703"/>
                </a:lnTo>
                <a:lnTo>
                  <a:pt x="6919" y="728"/>
                </a:lnTo>
                <a:lnTo>
                  <a:pt x="6936" y="754"/>
                </a:lnTo>
                <a:lnTo>
                  <a:pt x="6953" y="781"/>
                </a:lnTo>
                <a:lnTo>
                  <a:pt x="6969" y="808"/>
                </a:lnTo>
                <a:lnTo>
                  <a:pt x="6984" y="835"/>
                </a:lnTo>
                <a:lnTo>
                  <a:pt x="6998" y="863"/>
                </a:lnTo>
                <a:lnTo>
                  <a:pt x="7012" y="891"/>
                </a:lnTo>
                <a:lnTo>
                  <a:pt x="7024" y="920"/>
                </a:lnTo>
                <a:lnTo>
                  <a:pt x="7036" y="949"/>
                </a:lnTo>
                <a:lnTo>
                  <a:pt x="7047" y="978"/>
                </a:lnTo>
                <a:lnTo>
                  <a:pt x="7057" y="1008"/>
                </a:lnTo>
                <a:lnTo>
                  <a:pt x="7067" y="1038"/>
                </a:lnTo>
                <a:lnTo>
                  <a:pt x="7075" y="1069"/>
                </a:lnTo>
                <a:lnTo>
                  <a:pt x="7083" y="1100"/>
                </a:lnTo>
                <a:lnTo>
                  <a:pt x="7086" y="1116"/>
                </a:lnTo>
                <a:lnTo>
                  <a:pt x="7090" y="1131"/>
                </a:lnTo>
                <a:lnTo>
                  <a:pt x="7096" y="1163"/>
                </a:lnTo>
                <a:lnTo>
                  <a:pt x="7101" y="1195"/>
                </a:lnTo>
                <a:lnTo>
                  <a:pt x="7105" y="1227"/>
                </a:lnTo>
                <a:lnTo>
                  <a:pt x="7108" y="1259"/>
                </a:lnTo>
                <a:lnTo>
                  <a:pt x="7109" y="1276"/>
                </a:lnTo>
                <a:lnTo>
                  <a:pt x="7110" y="1292"/>
                </a:lnTo>
                <a:lnTo>
                  <a:pt x="7112" y="1325"/>
                </a:lnTo>
                <a:lnTo>
                  <a:pt x="7112" y="1358"/>
                </a:lnTo>
                <a:lnTo>
                  <a:pt x="7112" y="1382"/>
                </a:lnTo>
                <a:lnTo>
                  <a:pt x="7111" y="1406"/>
                </a:lnTo>
                <a:lnTo>
                  <a:pt x="7110" y="1429"/>
                </a:lnTo>
                <a:lnTo>
                  <a:pt x="7108" y="1453"/>
                </a:lnTo>
                <a:lnTo>
                  <a:pt x="7106" y="1476"/>
                </a:lnTo>
                <a:lnTo>
                  <a:pt x="7103" y="1499"/>
                </a:lnTo>
                <a:lnTo>
                  <a:pt x="7100" y="1522"/>
                </a:lnTo>
                <a:lnTo>
                  <a:pt x="7096" y="1545"/>
                </a:lnTo>
                <a:lnTo>
                  <a:pt x="7092" y="1568"/>
                </a:lnTo>
                <a:lnTo>
                  <a:pt x="7087" y="1590"/>
                </a:lnTo>
                <a:lnTo>
                  <a:pt x="7082" y="1613"/>
                </a:lnTo>
                <a:lnTo>
                  <a:pt x="7077" y="1635"/>
                </a:lnTo>
                <a:lnTo>
                  <a:pt x="7071" y="1657"/>
                </a:lnTo>
                <a:lnTo>
                  <a:pt x="7064" y="1679"/>
                </a:lnTo>
                <a:lnTo>
                  <a:pt x="7057" y="1701"/>
                </a:lnTo>
                <a:lnTo>
                  <a:pt x="7050" y="1722"/>
                </a:lnTo>
                <a:lnTo>
                  <a:pt x="7043" y="1743"/>
                </a:lnTo>
                <a:lnTo>
                  <a:pt x="7035" y="1765"/>
                </a:lnTo>
                <a:lnTo>
                  <a:pt x="7026" y="1785"/>
                </a:lnTo>
                <a:lnTo>
                  <a:pt x="7017" y="1806"/>
                </a:lnTo>
                <a:lnTo>
                  <a:pt x="7008" y="1827"/>
                </a:lnTo>
                <a:lnTo>
                  <a:pt x="6998" y="1847"/>
                </a:lnTo>
                <a:lnTo>
                  <a:pt x="6988" y="1868"/>
                </a:lnTo>
                <a:lnTo>
                  <a:pt x="6978" y="1888"/>
                </a:lnTo>
                <a:lnTo>
                  <a:pt x="6966" y="1907"/>
                </a:lnTo>
                <a:lnTo>
                  <a:pt x="6955" y="1927"/>
                </a:lnTo>
                <a:lnTo>
                  <a:pt x="6943" y="1946"/>
                </a:lnTo>
                <a:lnTo>
                  <a:pt x="6931" y="1964"/>
                </a:lnTo>
                <a:lnTo>
                  <a:pt x="6919" y="1983"/>
                </a:lnTo>
                <a:lnTo>
                  <a:pt x="6906" y="2001"/>
                </a:lnTo>
                <a:lnTo>
                  <a:pt x="6893" y="2019"/>
                </a:lnTo>
                <a:lnTo>
                  <a:pt x="6880" y="20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(c)" hidden="1">
            <a:extLst>
              <a:ext uri="{FF2B5EF4-FFF2-40B4-BE49-F238E27FC236}">
                <a16:creationId xmlns:a16="http://schemas.microsoft.com/office/drawing/2014/main" id="{71E1A264-9A1C-0316-C556-314C49806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iloq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>
            <a:extLst>
              <a:ext uri="{FF2B5EF4-FFF2-40B4-BE49-F238E27FC236}">
                <a16:creationId xmlns:a16="http://schemas.microsoft.com/office/drawing/2014/main" id="{D9C72071-5E07-ADBF-93AE-DA32CBD61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2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D0F2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800" kern="1200">
          <a:solidFill>
            <a:srgbClr val="0D0F22"/>
          </a:solidFill>
          <a:latin typeface="+mn-lt"/>
          <a:ea typeface="+mn-ea"/>
          <a:cs typeface="+mn-cs"/>
        </a:defRPr>
      </a:lvl1pPr>
      <a:lvl2pPr marL="3540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D0F22"/>
          </a:solidFill>
          <a:latin typeface="+mn-lt"/>
          <a:ea typeface="+mn-ea"/>
          <a:cs typeface="+mn-cs"/>
        </a:defRPr>
      </a:lvl2pPr>
      <a:lvl3pPr marL="7175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D0F22"/>
          </a:solidFill>
          <a:latin typeface="+mn-lt"/>
          <a:ea typeface="+mn-ea"/>
          <a:cs typeface="+mn-cs"/>
        </a:defRPr>
      </a:lvl3pPr>
      <a:lvl4pPr marL="10715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0D0F22"/>
          </a:solidFill>
          <a:latin typeface="+mn-lt"/>
          <a:ea typeface="+mn-ea"/>
          <a:cs typeface="+mn-cs"/>
        </a:defRPr>
      </a:lvl4pPr>
      <a:lvl5pPr marL="143510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5pPr>
      <a:lvl6pPr marL="178911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6pPr>
      <a:lvl7pPr marL="2152650" indent="-363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7pPr>
      <a:lvl8pPr marL="2506663" indent="-3540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8pPr>
      <a:lvl9pPr marL="2871788" indent="-3651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rgbClr val="0D0F2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.wdp"/><Relationship Id="rId3" Type="http://schemas.openxmlformats.org/officeDocument/2006/relationships/image" Target="../media/image56.jpe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microsoft.com/office/2007/relationships/hdphoto" Target="../media/hdphoto2.wdp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tiff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tiff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cell phone over a planet&#10;&#10;Description automatically generated">
            <a:extLst>
              <a:ext uri="{FF2B5EF4-FFF2-40B4-BE49-F238E27FC236}">
                <a16:creationId xmlns:a16="http://schemas.microsoft.com/office/drawing/2014/main" id="{FB016C01-337E-DB50-2256-AF8B2C0D1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92C304-E008-C78E-E2A6-9E2B144BAF91}"/>
              </a:ext>
            </a:extLst>
          </p:cNvPr>
          <p:cNvSpPr/>
          <p:nvPr/>
        </p:nvSpPr>
        <p:spPr>
          <a:xfrm>
            <a:off x="-43116" y="2743200"/>
            <a:ext cx="12277536" cy="411480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83000">
                <a:schemeClr val="tx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A8448BB8-EB7B-1048-34CA-2D364E4A3A94}"/>
              </a:ext>
            </a:extLst>
          </p:cNvPr>
          <p:cNvSpPr txBox="1">
            <a:spLocks/>
          </p:cNvSpPr>
          <p:nvPr/>
        </p:nvSpPr>
        <p:spPr>
          <a:xfrm>
            <a:off x="-42421" y="4928441"/>
            <a:ext cx="12276841" cy="710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j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12B40F-738F-D3B3-4278-523E6F68C925}"/>
              </a:ext>
            </a:extLst>
          </p:cNvPr>
          <p:cNvCxnSpPr>
            <a:cxnSpLocks/>
          </p:cNvCxnSpPr>
          <p:nvPr/>
        </p:nvCxnSpPr>
        <p:spPr>
          <a:xfrm>
            <a:off x="3587186" y="5638673"/>
            <a:ext cx="50176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24EAA0-039E-DEC3-75C0-C497A4640D55}"/>
              </a:ext>
            </a:extLst>
          </p:cNvPr>
          <p:cNvSpPr txBox="1"/>
          <p:nvPr/>
        </p:nvSpPr>
        <p:spPr>
          <a:xfrm>
            <a:off x="1932544" y="5723133"/>
            <a:ext cx="8326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2400" dirty="0">
                <a:solidFill>
                  <a:prstClr val="white"/>
                </a:solidFill>
              </a:rPr>
              <a:t>Van sleutelbos naar smartphone: Cybersecurity in de wereld van mobiele toegang.</a:t>
            </a:r>
            <a:endParaRPr lang="en-FI" sz="2400" dirty="0">
              <a:solidFill>
                <a:prstClr val="white"/>
              </a:solidFill>
            </a:endParaRP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0658222-0F0C-3D63-F74C-C10C25067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350">
            <a:off x="962054" y="802110"/>
            <a:ext cx="9926363" cy="300892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9F2B0CD-59D4-7CDF-DE8A-5274E1CD1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Van sleutelbos naar smartphone: Cybersecurity in de wereld van mobiele toegang</a:t>
            </a:r>
            <a:endParaRPr kumimoji="0" lang="en-NL" alt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4FD53F3-DFCE-59A5-F1DD-80CD1C1F9329}"/>
              </a:ext>
            </a:extLst>
          </p:cNvPr>
          <p:cNvSpPr txBox="1">
            <a:spLocks/>
          </p:cNvSpPr>
          <p:nvPr/>
        </p:nvSpPr>
        <p:spPr>
          <a:xfrm>
            <a:off x="10642790" y="6229594"/>
            <a:ext cx="10369551" cy="511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D0F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iLOQ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endParaRPr lang="en-FI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7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CC8FD-5AFF-9301-948D-E76EA5E5E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A5A31E1-6F03-BAF7-E476-F206A72DF2D2}"/>
              </a:ext>
            </a:extLst>
          </p:cNvPr>
          <p:cNvSpPr txBox="1">
            <a:spLocks/>
          </p:cNvSpPr>
          <p:nvPr/>
        </p:nvSpPr>
        <p:spPr>
          <a:xfrm>
            <a:off x="-42421" y="5019262"/>
            <a:ext cx="12276841" cy="710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j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C0128-C092-291D-3372-651D313D3485}"/>
              </a:ext>
            </a:extLst>
          </p:cNvPr>
          <p:cNvSpPr txBox="1"/>
          <p:nvPr/>
        </p:nvSpPr>
        <p:spPr>
          <a:xfrm>
            <a:off x="545688" y="685381"/>
            <a:ext cx="125656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Cyber Security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N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F281464-1872-9555-97E5-6BE115700D43}"/>
              </a:ext>
            </a:extLst>
          </p:cNvPr>
          <p:cNvSpPr txBox="1">
            <a:spLocks/>
          </p:cNvSpPr>
          <p:nvPr/>
        </p:nvSpPr>
        <p:spPr>
          <a:xfrm>
            <a:off x="545987" y="1172789"/>
            <a:ext cx="5928385" cy="22562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dirty="0">
              <a:ln>
                <a:noFill/>
              </a:ln>
              <a:solidFill>
                <a:srgbClr val="0D0F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nl-NL" sz="1600" b="1" dirty="0">
                <a:solidFill>
                  <a:schemeClr val="accent1"/>
                </a:solidFill>
              </a:rPr>
              <a:t>Toonaangevende beveiliging en certificeringen</a:t>
            </a:r>
            <a:br>
              <a:rPr lang="nl-NL" sz="1600" b="1" dirty="0">
                <a:solidFill>
                  <a:schemeClr val="accent1"/>
                </a:solidFill>
              </a:rPr>
            </a:br>
            <a:endParaRPr lang="nl-NL" sz="1600" b="1" dirty="0">
              <a:solidFill>
                <a:schemeClr val="accent1"/>
              </a:solidFill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De gehele </a:t>
            </a:r>
            <a:r>
              <a:rPr lang="en-US" sz="1600" dirty="0" err="1"/>
              <a:t>organisatie</a:t>
            </a:r>
            <a:r>
              <a:rPr lang="en-US" sz="1600" dirty="0"/>
              <a:t> is ISO-gecertificeerd en ook de gehele AWS-</a:t>
            </a:r>
            <a:r>
              <a:rPr lang="en-US" sz="1600" dirty="0" err="1"/>
              <a:t>cloudomgeving</a:t>
            </a:r>
            <a:endParaRPr lang="en-US" sz="16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iLOQ manager: </a:t>
            </a:r>
            <a:r>
              <a:rPr lang="en-US" sz="1600" dirty="0" err="1"/>
              <a:t>een</a:t>
            </a:r>
            <a:r>
              <a:rPr lang="en-US" sz="1600" dirty="0"/>
              <a:t> volledig veilige, </a:t>
            </a:r>
            <a:r>
              <a:rPr lang="en-US" sz="1600" dirty="0" err="1"/>
              <a:t>digitale</a:t>
            </a:r>
            <a:r>
              <a:rPr lang="en-US" sz="1600" dirty="0"/>
              <a:t>, cloud-</a:t>
            </a:r>
            <a:r>
              <a:rPr lang="en-US" sz="1600" dirty="0" err="1"/>
              <a:t>gebaseerde</a:t>
            </a:r>
            <a:r>
              <a:rPr lang="en-US" sz="1600" dirty="0"/>
              <a:t> SaaS-omgeving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Jaarlijkse software PEN-tests door externe partijen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Volledige</a:t>
            </a:r>
            <a:r>
              <a:rPr lang="en-US" sz="1600" dirty="0"/>
              <a:t> </a:t>
            </a:r>
            <a:r>
              <a:rPr lang="en-US" sz="1600" dirty="0" err="1"/>
              <a:t>naleving</a:t>
            </a:r>
            <a:r>
              <a:rPr lang="en-US" sz="1600" dirty="0"/>
              <a:t> van de EU General Data Protection Regulation (GDPR 679/2016) (AVG)</a:t>
            </a:r>
            <a:endParaRPr lang="nl-NL" sz="16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24/7 Cyber Security Operating Center (CSOC)</a:t>
            </a:r>
          </a:p>
          <a:p>
            <a:pPr>
              <a:spcBef>
                <a:spcPts val="0"/>
              </a:spcBef>
              <a:defRPr/>
            </a:pPr>
            <a:endParaRPr lang="en-US" sz="1600" dirty="0"/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nl-NL" sz="1600" dirty="0">
              <a:latin typeface="Arial" panose="020B0604020202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13B38E-4041-33C3-3CBF-8D8ACAC25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72" y="-187377"/>
            <a:ext cx="10851844" cy="723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ISO-27001-Logo-500x500 - Lancom">
            <a:extLst>
              <a:ext uri="{FF2B5EF4-FFF2-40B4-BE49-F238E27FC236}">
                <a16:creationId xmlns:a16="http://schemas.microsoft.com/office/drawing/2014/main" id="{6CD90264-FAE4-88FB-0604-4D5960C8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58" y="4361971"/>
            <a:ext cx="1187356" cy="118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SO 27017:2015 | Genesys">
            <a:extLst>
              <a:ext uri="{FF2B5EF4-FFF2-40B4-BE49-F238E27FC236}">
                <a16:creationId xmlns:a16="http://schemas.microsoft.com/office/drawing/2014/main" id="{2B3E653E-61A8-AE5E-2935-291882D5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53" y="4361971"/>
            <a:ext cx="1187357" cy="118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Trust and Security | Qlik">
            <a:extLst>
              <a:ext uri="{FF2B5EF4-FFF2-40B4-BE49-F238E27FC236}">
                <a16:creationId xmlns:a16="http://schemas.microsoft.com/office/drawing/2014/main" id="{40B30EED-BB90-2D5B-047D-E076D67D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31" y="4144117"/>
            <a:ext cx="2768371" cy="162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690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58AD77-42CF-5A99-A99F-D45E0BAB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2CEA8-E2C7-4CF9-B2E8-DB179BB93C82}" type="slidenum">
              <a:rPr kumimoji="0" lang="fi-FI" sz="900" b="0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9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24705533-938A-411B-6BE5-206C84CF2597}"/>
              </a:ext>
            </a:extLst>
          </p:cNvPr>
          <p:cNvSpPr txBox="1">
            <a:spLocks/>
          </p:cNvSpPr>
          <p:nvPr/>
        </p:nvSpPr>
        <p:spPr>
          <a:xfrm>
            <a:off x="-42421" y="5019262"/>
            <a:ext cx="12276841" cy="710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j-ea"/>
              <a:cs typeface="Arial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C3BD4E2-2258-2A98-BB60-3706B5F945DB}"/>
              </a:ext>
            </a:extLst>
          </p:cNvPr>
          <p:cNvSpPr txBox="1">
            <a:spLocks/>
          </p:cNvSpPr>
          <p:nvPr/>
        </p:nvSpPr>
        <p:spPr>
          <a:xfrm>
            <a:off x="561470" y="4383935"/>
            <a:ext cx="7099094" cy="22562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22B65A8-21FA-B213-E153-E5C298B6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0"/>
            <a:ext cx="4940300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FFE6B158-DD47-DFB8-E520-D0005B85A3D7}"/>
              </a:ext>
            </a:extLst>
          </p:cNvPr>
          <p:cNvSpPr txBox="1"/>
          <p:nvPr/>
        </p:nvSpPr>
        <p:spPr>
          <a:xfrm>
            <a:off x="545688" y="826084"/>
            <a:ext cx="125656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noProof="0" dirty="0">
                <a:latin typeface="Arial" panose="020B0604020202020204"/>
              </a:rPr>
              <a:t>iLOQ Cloud op AWS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N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EB539EF-E16B-980D-A76B-3A14A51AF670}"/>
              </a:ext>
            </a:extLst>
          </p:cNvPr>
          <p:cNvSpPr txBox="1">
            <a:spLocks/>
          </p:cNvSpPr>
          <p:nvPr/>
        </p:nvSpPr>
        <p:spPr>
          <a:xfrm>
            <a:off x="381095" y="1172789"/>
            <a:ext cx="6325035" cy="22562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dirty="0">
              <a:ln>
                <a:noFill/>
              </a:ln>
              <a:solidFill>
                <a:srgbClr val="0D0F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nl-NL" sz="1600" b="1" dirty="0">
                <a:solidFill>
                  <a:schemeClr val="accent1"/>
                </a:solidFill>
              </a:rPr>
              <a:t>Strategische samenwerking voor maximale </a:t>
            </a:r>
            <a:r>
              <a:rPr lang="nl-NL" sz="1600" b="1" dirty="0" err="1">
                <a:solidFill>
                  <a:schemeClr val="accent1"/>
                </a:solidFill>
              </a:rPr>
              <a:t>cloudbeveiliging</a:t>
            </a:r>
            <a:br>
              <a:rPr lang="nl-NL" sz="1600" b="1" dirty="0">
                <a:solidFill>
                  <a:schemeClr val="accent1"/>
                </a:solidFill>
              </a:rPr>
            </a:br>
            <a:endParaRPr lang="nl-NL" sz="1600" b="1" dirty="0">
              <a:solidFill>
                <a:schemeClr val="accent1"/>
              </a:solidFill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iLOQ </a:t>
            </a:r>
            <a:r>
              <a:rPr lang="en-US" sz="1600" dirty="0" err="1"/>
              <a:t>kiest</a:t>
            </a:r>
            <a:r>
              <a:rPr lang="en-US" sz="1600" dirty="0"/>
              <a:t> Amazon Web Services (AWS) </a:t>
            </a:r>
            <a:r>
              <a:rPr lang="en-US" sz="1600" dirty="0" err="1"/>
              <a:t>als</a:t>
            </a:r>
            <a:r>
              <a:rPr lang="en-US" sz="1600" dirty="0"/>
              <a:t> strategisch </a:t>
            </a:r>
            <a:r>
              <a:rPr lang="en-US" sz="1600" dirty="0" err="1"/>
              <a:t>cloudpartner</a:t>
            </a:r>
            <a:r>
              <a:rPr lang="en-US" sz="1600" dirty="0"/>
              <a:t> voor </a:t>
            </a:r>
            <a:r>
              <a:rPr lang="en-US" sz="1600" dirty="0" err="1"/>
              <a:t>lange</a:t>
            </a:r>
            <a:r>
              <a:rPr lang="en-US" sz="1600" dirty="0"/>
              <a:t> </a:t>
            </a:r>
            <a:r>
              <a:rPr lang="en-US" sz="1600" dirty="0" err="1"/>
              <a:t>termijn</a:t>
            </a:r>
            <a:endParaRPr lang="en-US" sz="1600" dirty="0"/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AWS heeft redundantie ingebouwd, zodat het systeem blijft draaien bij een storing.</a:t>
            </a:r>
            <a:endParaRPr lang="en-US" sz="1600" dirty="0"/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Voldoet aan de </a:t>
            </a:r>
            <a:r>
              <a:rPr lang="en-US" sz="1600" dirty="0" err="1"/>
              <a:t>strengste</a:t>
            </a:r>
            <a:r>
              <a:rPr lang="en-US" sz="1600" dirty="0"/>
              <a:t> Europese </a:t>
            </a:r>
            <a:r>
              <a:rPr lang="en-US" sz="1600" dirty="0" err="1"/>
              <a:t>cloudbeveiligings</a:t>
            </a:r>
            <a:r>
              <a:rPr lang="en-US" sz="1600" dirty="0"/>
              <a:t>- en </a:t>
            </a:r>
          </a:p>
          <a:p>
            <a:pPr lvl="0">
              <a:spcBef>
                <a:spcPts val="0"/>
              </a:spcBef>
              <a:defRPr/>
            </a:pPr>
            <a:r>
              <a:rPr lang="en-US" sz="1600" dirty="0"/>
              <a:t>     privacy-</a:t>
            </a:r>
            <a:r>
              <a:rPr lang="en-US" sz="1600" dirty="0" err="1"/>
              <a:t>eisen</a:t>
            </a:r>
            <a:r>
              <a:rPr lang="en-US" sz="1600" dirty="0"/>
              <a:t> in de AWS-infrastructuur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Servers </a:t>
            </a:r>
            <a:r>
              <a:rPr lang="en-US" sz="1600" dirty="0" err="1"/>
              <a:t>worden</a:t>
            </a:r>
            <a:r>
              <a:rPr lang="en-US" sz="1600" dirty="0"/>
              <a:t> continu </a:t>
            </a:r>
            <a:r>
              <a:rPr lang="en-US" sz="1600" dirty="0" err="1"/>
              <a:t>geaudit</a:t>
            </a:r>
            <a:r>
              <a:rPr lang="en-US" sz="1600" dirty="0"/>
              <a:t> en </a:t>
            </a:r>
            <a:r>
              <a:rPr lang="en-US" sz="1600" dirty="0" err="1"/>
              <a:t>beschikken</a:t>
            </a:r>
            <a:r>
              <a:rPr lang="en-US" sz="1600" dirty="0"/>
              <a:t> over </a:t>
            </a:r>
            <a:r>
              <a:rPr lang="en-US" sz="1600" dirty="0" err="1"/>
              <a:t>belangrijke</a:t>
            </a:r>
            <a:r>
              <a:rPr lang="en-US" sz="1600" dirty="0"/>
              <a:t> certificeringen</a:t>
            </a:r>
          </a:p>
          <a:p>
            <a:pPr marL="639763" lvl="1" indent="-285750">
              <a:spcBef>
                <a:spcPts val="0"/>
              </a:spcBef>
              <a:defRPr/>
            </a:pPr>
            <a:r>
              <a:rPr lang="en-US" sz="1600" dirty="0"/>
              <a:t>ISO 27017 - Cloud beveiliging</a:t>
            </a:r>
          </a:p>
          <a:p>
            <a:pPr marL="639763" lvl="1" indent="-285750">
              <a:spcBef>
                <a:spcPts val="0"/>
              </a:spcBef>
              <a:defRPr/>
            </a:pPr>
            <a:r>
              <a:rPr lang="en-US" sz="1600" dirty="0"/>
              <a:t>ISO 27701 - </a:t>
            </a:r>
            <a:r>
              <a:rPr lang="en-US" sz="1600" dirty="0" err="1"/>
              <a:t>Privacybeheer</a:t>
            </a:r>
            <a:endParaRPr lang="en-US" sz="1600" dirty="0"/>
          </a:p>
          <a:p>
            <a:pPr marL="639763" lvl="1" indent="-285750">
              <a:spcBef>
                <a:spcPts val="0"/>
              </a:spcBef>
              <a:defRPr/>
            </a:pPr>
            <a:r>
              <a:rPr lang="en-US" sz="1600" dirty="0"/>
              <a:t>ISO 27018 - </a:t>
            </a:r>
            <a:r>
              <a:rPr lang="en-US" sz="1600" dirty="0" err="1"/>
              <a:t>Cloudprivacy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60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9933789-56D0-47F4-F5CF-39E76EA0D029}"/>
              </a:ext>
            </a:extLst>
          </p:cNvPr>
          <p:cNvSpPr txBox="1"/>
          <p:nvPr/>
        </p:nvSpPr>
        <p:spPr>
          <a:xfrm>
            <a:off x="6101711" y="4583875"/>
            <a:ext cx="2478557" cy="76706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Identity management platform YIM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powered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by Nsecure	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66E652-CCEA-E273-095A-56C85C9B6067}"/>
              </a:ext>
            </a:extLst>
          </p:cNvPr>
          <p:cNvSpPr txBox="1"/>
          <p:nvPr/>
        </p:nvSpPr>
        <p:spPr>
          <a:xfrm>
            <a:off x="6092471" y="2601321"/>
            <a:ext cx="2478557" cy="77180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Lenel S2 is een beveiligingsplatform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 oplossingen biedt voor toegangscontrole en videobeveiliging.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D8A0C0-0736-663F-2A63-922B01A8BEEE}"/>
              </a:ext>
            </a:extLst>
          </p:cNvPr>
          <p:cNvSpPr txBox="1"/>
          <p:nvPr/>
        </p:nvSpPr>
        <p:spPr>
          <a:xfrm>
            <a:off x="3222599" y="4190035"/>
            <a:ext cx="2730764" cy="9138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nl-NL" sz="1100" dirty="0"/>
              <a:t>C-CURE 9000 is een geavanceerd toegangscontrolesysteem dat geïntegreerde beveiligingsbeheeroplossingen biedt (Security Management</a:t>
            </a:r>
            <a:r>
              <a:rPr lang="nl-NL" sz="1100" dirty="0">
                <a:solidFill>
                  <a:prstClr val="black"/>
                </a:solidFill>
                <a:latin typeface="Arial" panose="020B0604020202020204"/>
              </a:rPr>
              <a:t>)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D9C632-8488-83B6-225A-1C0F64EBA09F}"/>
              </a:ext>
            </a:extLst>
          </p:cNvPr>
          <p:cNvSpPr txBox="1"/>
          <p:nvPr/>
        </p:nvSpPr>
        <p:spPr>
          <a:xfrm>
            <a:off x="3272176" y="2630583"/>
            <a:ext cx="2300166" cy="76706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Professionele, geünificeerde beveiligingssoftware – geleverd als een service (CCTV).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8A1F30-48EA-DAB1-34BB-0720DF9A9238}"/>
              </a:ext>
            </a:extLst>
          </p:cNvPr>
          <p:cNvSpPr txBox="1"/>
          <p:nvPr/>
        </p:nvSpPr>
        <p:spPr>
          <a:xfrm>
            <a:off x="363789" y="4634609"/>
            <a:ext cx="2417798" cy="83246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Nedap brengt vrijheid in het leven van alledag door mensen, locaties en eigendommen te beschermen met hun toegangscontrole systeem.</a:t>
            </a:r>
            <a:endParaRPr kumimoji="0" lang="en-FI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7790DA-1BD6-31DD-C028-703C24D6B78D}"/>
              </a:ext>
            </a:extLst>
          </p:cNvPr>
          <p:cNvSpPr txBox="1"/>
          <p:nvPr/>
        </p:nvSpPr>
        <p:spPr>
          <a:xfrm>
            <a:off x="363789" y="2616055"/>
            <a:ext cx="2417798" cy="80694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EasySecure</a:t>
            </a: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 specialist op het gebied van toegangscontrole, tijd en aanwezigheidsregistratie.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71642E-8AC3-E426-CE04-ED7E72A7835D}"/>
              </a:ext>
            </a:extLst>
          </p:cNvPr>
          <p:cNvSpPr txBox="1"/>
          <p:nvPr/>
        </p:nvSpPr>
        <p:spPr>
          <a:xfrm>
            <a:off x="4230458" y="4273162"/>
            <a:ext cx="2110451" cy="45243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400" b="1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2F7AC6-B474-1FEA-A71C-1DE0F6F5A4F4}"/>
              </a:ext>
            </a:extLst>
          </p:cNvPr>
          <p:cNvSpPr txBox="1"/>
          <p:nvPr/>
        </p:nvSpPr>
        <p:spPr>
          <a:xfrm>
            <a:off x="655151" y="826084"/>
            <a:ext cx="11173298" cy="206607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Een aantal integratie mogelijkheden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53EF0-208B-F58A-0F3C-1B5CC6468421}"/>
              </a:ext>
            </a:extLst>
          </p:cNvPr>
          <p:cNvSpPr txBox="1"/>
          <p:nvPr/>
        </p:nvSpPr>
        <p:spPr>
          <a:xfrm>
            <a:off x="9146644" y="2595851"/>
            <a:ext cx="2560828" cy="77180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GuestCompass</a:t>
            </a: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 een communicatieplatform vanuit de </a:t>
            </a:r>
            <a:r>
              <a:rPr kumimoji="0" lang="nl-NL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hospitality</a:t>
            </a: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industrie. Wij werken samen met vakantieparken, hotels, in de zorg, logistiek en studentenhuisvestiging.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A537B-EA08-82DD-DD8B-B5B644169DC1}"/>
              </a:ext>
            </a:extLst>
          </p:cNvPr>
          <p:cNvSpPr txBox="1"/>
          <p:nvPr/>
        </p:nvSpPr>
        <p:spPr>
          <a:xfrm>
            <a:off x="9155882" y="4579133"/>
            <a:ext cx="2560829" cy="77180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GuestCompass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 een communicatieplatform met White Label app mogelijkheid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NEDAP-logo-tpt - LENSEC">
            <a:extLst>
              <a:ext uri="{FF2B5EF4-FFF2-40B4-BE49-F238E27FC236}">
                <a16:creationId xmlns:a16="http://schemas.microsoft.com/office/drawing/2014/main" id="{FC216C65-EEA1-A585-2A7B-6AA2F179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3" y="3710714"/>
            <a:ext cx="1199660" cy="68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asy secure – 24idcheck">
            <a:extLst>
              <a:ext uri="{FF2B5EF4-FFF2-40B4-BE49-F238E27FC236}">
                <a16:creationId xmlns:a16="http://schemas.microsoft.com/office/drawing/2014/main" id="{8B63DF06-53D0-22D5-6887-F947425F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1" y="1858964"/>
            <a:ext cx="1313335" cy="62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ST - Integrations">
            <a:extLst>
              <a:ext uri="{FF2B5EF4-FFF2-40B4-BE49-F238E27FC236}">
                <a16:creationId xmlns:a16="http://schemas.microsoft.com/office/drawing/2014/main" id="{A7991761-25DC-5F32-D339-9BC78A29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38" y="1943967"/>
            <a:ext cx="1828294" cy="5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Recreatiesoftware Dataduiker - SERA Business Design">
            <a:extLst>
              <a:ext uri="{FF2B5EF4-FFF2-40B4-BE49-F238E27FC236}">
                <a16:creationId xmlns:a16="http://schemas.microsoft.com/office/drawing/2014/main" id="{782E50BF-C087-4351-BAFD-E99E1B32CC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Direct Integrations with CCure &amp; Lenel | VisibleVisitors">
            <a:extLst>
              <a:ext uri="{FF2B5EF4-FFF2-40B4-BE49-F238E27FC236}">
                <a16:creationId xmlns:a16="http://schemas.microsoft.com/office/drawing/2014/main" id="{5E0C4CB9-6D30-0501-580B-FA6F6096F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909" y="1813854"/>
            <a:ext cx="1313443" cy="76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Tyco CCURE Partner Manchester, North West, UK">
            <a:extLst>
              <a:ext uri="{FF2B5EF4-FFF2-40B4-BE49-F238E27FC236}">
                <a16:creationId xmlns:a16="http://schemas.microsoft.com/office/drawing/2014/main" id="{F6701844-ECA4-21EA-317F-C51F4E86E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47" y="3489144"/>
            <a:ext cx="2508766" cy="14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neywell Logo, symbol, meaning, history, PNG, brand">
            <a:extLst>
              <a:ext uri="{FF2B5EF4-FFF2-40B4-BE49-F238E27FC236}">
                <a16:creationId xmlns:a16="http://schemas.microsoft.com/office/drawing/2014/main" id="{E4A26A7E-EC97-D67F-5C0E-0AF47DFF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752" y="1698247"/>
            <a:ext cx="1741714" cy="9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YIM - No Surprises">
            <a:extLst>
              <a:ext uri="{FF2B5EF4-FFF2-40B4-BE49-F238E27FC236}">
                <a16:creationId xmlns:a16="http://schemas.microsoft.com/office/drawing/2014/main" id="{6A56A2D4-1C3F-3586-60AD-8EDD65A5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25" y="3817332"/>
            <a:ext cx="918028" cy="91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A black background with a logo&#10;&#10;Description automatically generated">
            <a:extLst>
              <a:ext uri="{FF2B5EF4-FFF2-40B4-BE49-F238E27FC236}">
                <a16:creationId xmlns:a16="http://schemas.microsoft.com/office/drawing/2014/main" id="{2728306F-4920-FDC8-45E9-6BC78F12D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4" t="40696" r="18558" b="40435"/>
          <a:stretch/>
        </p:blipFill>
        <p:spPr>
          <a:xfrm>
            <a:off x="9049037" y="3886153"/>
            <a:ext cx="1828294" cy="5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6816D906-9D65-2577-DBD7-5BE886547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CE1D36C-EB8F-C518-F228-89EFF203A46B}"/>
              </a:ext>
            </a:extLst>
          </p:cNvPr>
          <p:cNvSpPr/>
          <p:nvPr/>
        </p:nvSpPr>
        <p:spPr>
          <a:xfrm>
            <a:off x="0" y="-12084"/>
            <a:ext cx="12192000" cy="6858000"/>
          </a:xfrm>
          <a:prstGeom prst="rect">
            <a:avLst/>
          </a:prstGeom>
          <a:solidFill>
            <a:schemeClr val="tx1">
              <a:alpha val="542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FFF8D-AAE2-BFF8-511F-A9DEA49116D0}"/>
              </a:ext>
            </a:extLst>
          </p:cNvPr>
          <p:cNvSpPr txBox="1"/>
          <p:nvPr/>
        </p:nvSpPr>
        <p:spPr>
          <a:xfrm>
            <a:off x="1479813" y="2755197"/>
            <a:ext cx="9924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 made </a:t>
            </a:r>
            <a:r>
              <a:rPr kumimoji="0" lang="nl-NL" sz="8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Limitless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E4DEA2D-D51A-2713-7078-0366CD88532E}"/>
              </a:ext>
            </a:extLst>
          </p:cNvPr>
          <p:cNvCxnSpPr>
            <a:cxnSpLocks/>
          </p:cNvCxnSpPr>
          <p:nvPr/>
        </p:nvCxnSpPr>
        <p:spPr>
          <a:xfrm flipH="1">
            <a:off x="1895154" y="4195222"/>
            <a:ext cx="153892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C634F1-80A9-134E-9C76-0D5548D895EA}"/>
              </a:ext>
            </a:extLst>
          </p:cNvPr>
          <p:cNvCxnSpPr>
            <a:cxnSpLocks/>
          </p:cNvCxnSpPr>
          <p:nvPr/>
        </p:nvCxnSpPr>
        <p:spPr>
          <a:xfrm flipH="1">
            <a:off x="6806322" y="4195221"/>
            <a:ext cx="3836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E80E6DD-5A43-179C-F6B2-D77C243B0922}"/>
              </a:ext>
            </a:extLst>
          </p:cNvPr>
          <p:cNvSpPr txBox="1"/>
          <p:nvPr/>
        </p:nvSpPr>
        <p:spPr>
          <a:xfrm>
            <a:off x="1879600" y="4311807"/>
            <a:ext cx="1554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Wij richten ons op technologie die een beter leven mogelijk maakt.</a:t>
            </a:r>
            <a:endParaRPr kumimoji="0" lang="en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F22484-D42D-92F4-831E-2E1714427F7D}"/>
              </a:ext>
            </a:extLst>
          </p:cNvPr>
          <p:cNvSpPr txBox="1"/>
          <p:nvPr/>
        </p:nvSpPr>
        <p:spPr>
          <a:xfrm>
            <a:off x="3969013" y="1697561"/>
            <a:ext cx="284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creëren oplossingen die nodig zijn om verandering teweeg te brengen.</a:t>
            </a:r>
            <a:endParaRPr kumimoji="0" lang="en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4746BA-784B-408C-5243-97DDC53DF12B}"/>
              </a:ext>
            </a:extLst>
          </p:cNvPr>
          <p:cNvSpPr txBox="1"/>
          <p:nvPr/>
        </p:nvSpPr>
        <p:spPr>
          <a:xfrm>
            <a:off x="6806322" y="4311807"/>
            <a:ext cx="3814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Wij ontsluiten het potentieel van toekomstbestendig slim wonen.</a:t>
            </a:r>
            <a:endParaRPr kumimoji="0" lang="en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6C9E97-09AC-7422-A71D-8E66EF5FCBE7}"/>
              </a:ext>
            </a:extLst>
          </p:cNvPr>
          <p:cNvCxnSpPr>
            <a:cxnSpLocks/>
          </p:cNvCxnSpPr>
          <p:nvPr/>
        </p:nvCxnSpPr>
        <p:spPr>
          <a:xfrm flipH="1">
            <a:off x="3969013" y="2586851"/>
            <a:ext cx="284246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n numeron paikkamerkki 4">
            <a:extLst>
              <a:ext uri="{FF2B5EF4-FFF2-40B4-BE49-F238E27FC236}">
                <a16:creationId xmlns:a16="http://schemas.microsoft.com/office/drawing/2014/main" id="{6CF6A8F4-9895-1943-6914-EECD48A5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775" y="6360472"/>
            <a:ext cx="503238" cy="14401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2CEA8-E2C7-4CF9-B2E8-DB179BB93C82}" type="slidenum">
              <a:rPr kumimoji="0" lang="fi-FI" sz="900" b="0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9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8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using a computer&#10;&#10;Description automatically generated">
            <a:extLst>
              <a:ext uri="{FF2B5EF4-FFF2-40B4-BE49-F238E27FC236}">
                <a16:creationId xmlns:a16="http://schemas.microsoft.com/office/drawing/2014/main" id="{DB4CB98D-DB86-F0F8-EF96-7E7FA9F0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59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E4FACB-DD3F-0EEB-E31D-C4192D99F438}"/>
              </a:ext>
            </a:extLst>
          </p:cNvPr>
          <p:cNvSpPr/>
          <p:nvPr/>
        </p:nvSpPr>
        <p:spPr>
          <a:xfrm>
            <a:off x="0" y="1295526"/>
            <a:ext cx="12192000" cy="5594808"/>
          </a:xfrm>
          <a:prstGeom prst="rect">
            <a:avLst/>
          </a:prstGeom>
          <a:gradFill>
            <a:gsLst>
              <a:gs pos="20000">
                <a:schemeClr val="tx1">
                  <a:alpha val="0"/>
                </a:schemeClr>
              </a:gs>
              <a:gs pos="87000">
                <a:schemeClr val="tx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7F7CA-AD8F-EF1B-2EAD-56B1F5D9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CEA8-E2C7-4CF9-B2E8-DB179BB93C82}" type="slidenum">
              <a:rPr lang="fi-FI" smtClean="0"/>
              <a:t>2</a:t>
            </a:fld>
            <a:endParaRPr lang="fi-FI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C4EAB693-564C-73D7-4430-647792F6D726}"/>
              </a:ext>
            </a:extLst>
          </p:cNvPr>
          <p:cNvSpPr txBox="1">
            <a:spLocks/>
          </p:cNvSpPr>
          <p:nvPr/>
        </p:nvSpPr>
        <p:spPr>
          <a:xfrm>
            <a:off x="6096000" y="5611948"/>
            <a:ext cx="4876927" cy="1394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chemeClr val="bg1"/>
                </a:solidFill>
              </a:rPr>
              <a:t>Mechanische sluitsystemen vervangen door digitale toegangsbeheeroplossingen die energie opwekken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09C8E9AA-97F5-DD3B-B174-949E62F8EE1E}"/>
              </a:ext>
            </a:extLst>
          </p:cNvPr>
          <p:cNvSpPr txBox="1">
            <a:spLocks/>
          </p:cNvSpPr>
          <p:nvPr/>
        </p:nvSpPr>
        <p:spPr>
          <a:xfrm>
            <a:off x="828674" y="4799417"/>
            <a:ext cx="10369551" cy="12239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D0F2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i-FI" sz="4000" b="1" dirty="0">
                <a:solidFill>
                  <a:schemeClr val="bg1"/>
                </a:solidFill>
              </a:rPr>
              <a:t>iLOQ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21EDAAFF-41AC-E12D-D718-23671C15CF16}"/>
              </a:ext>
            </a:extLst>
          </p:cNvPr>
          <p:cNvSpPr txBox="1">
            <a:spLocks/>
          </p:cNvSpPr>
          <p:nvPr/>
        </p:nvSpPr>
        <p:spPr>
          <a:xfrm>
            <a:off x="1988625" y="5562473"/>
            <a:ext cx="4674327" cy="1394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solidFill>
                  <a:schemeClr val="bg1"/>
                </a:solidFill>
              </a:rPr>
              <a:t>Dit is waar het begon</a:t>
            </a:r>
            <a:endParaRPr lang="en-GB" sz="280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2A4783-4CFF-A70F-A729-08F856BC992D}"/>
              </a:ext>
            </a:extLst>
          </p:cNvPr>
          <p:cNvCxnSpPr>
            <a:cxnSpLocks/>
          </p:cNvCxnSpPr>
          <p:nvPr/>
        </p:nvCxnSpPr>
        <p:spPr>
          <a:xfrm>
            <a:off x="3461022" y="5562473"/>
            <a:ext cx="50176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813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8E203-B5C0-F6B4-BEEB-F3C9F1542FAA}"/>
              </a:ext>
            </a:extLst>
          </p:cNvPr>
          <p:cNvSpPr/>
          <p:nvPr/>
        </p:nvSpPr>
        <p:spPr>
          <a:xfrm rot="5400000" flipV="1">
            <a:off x="3126041" y="-1988208"/>
            <a:ext cx="7097125" cy="11034793"/>
          </a:xfrm>
          <a:prstGeom prst="rect">
            <a:avLst/>
          </a:prstGeom>
          <a:gradFill>
            <a:gsLst>
              <a:gs pos="0">
                <a:srgbClr val="0D0F22">
                  <a:alpha val="0"/>
                </a:srgbClr>
              </a:gs>
              <a:gs pos="58000">
                <a:srgbClr val="0D0F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 descr="A person standing outside a building&#10;&#10;Description automatically generated">
            <a:extLst>
              <a:ext uri="{FF2B5EF4-FFF2-40B4-BE49-F238E27FC236}">
                <a16:creationId xmlns:a16="http://schemas.microsoft.com/office/drawing/2014/main" id="{FE970617-8690-1B42-0C0F-2A2B560B2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4" t="28457" r="-28738"/>
          <a:stretch/>
        </p:blipFill>
        <p:spPr>
          <a:xfrm>
            <a:off x="0" y="-19374"/>
            <a:ext cx="11034793" cy="68967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FF0694-617C-19B7-FF1C-6ED8408B53FB}"/>
              </a:ext>
            </a:extLst>
          </p:cNvPr>
          <p:cNvSpPr/>
          <p:nvPr/>
        </p:nvSpPr>
        <p:spPr>
          <a:xfrm rot="5400000" flipV="1">
            <a:off x="2163893" y="368083"/>
            <a:ext cx="7097125" cy="6121830"/>
          </a:xfrm>
          <a:prstGeom prst="rect">
            <a:avLst/>
          </a:prstGeom>
          <a:gradFill>
            <a:gsLst>
              <a:gs pos="0">
                <a:srgbClr val="0D0F22">
                  <a:alpha val="0"/>
                </a:srgbClr>
              </a:gs>
              <a:gs pos="58000">
                <a:srgbClr val="0D0F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7A7841-7733-9BC1-A218-AD9D3D402991}"/>
              </a:ext>
            </a:extLst>
          </p:cNvPr>
          <p:cNvSpPr txBox="1"/>
          <p:nvPr/>
        </p:nvSpPr>
        <p:spPr>
          <a:xfrm>
            <a:off x="5208087" y="3761259"/>
            <a:ext cx="1208106" cy="2617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550A15-4AF2-6984-B4AF-31858C9077A1}"/>
              </a:ext>
            </a:extLst>
          </p:cNvPr>
          <p:cNvSpPr/>
          <p:nvPr/>
        </p:nvSpPr>
        <p:spPr>
          <a:xfrm>
            <a:off x="8756860" y="5202906"/>
            <a:ext cx="800052" cy="773692"/>
          </a:xfrm>
          <a:prstGeom prst="rect">
            <a:avLst/>
          </a:prstGeom>
          <a:solidFill>
            <a:srgbClr val="0D0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F43310-1E9A-0E8F-012B-62E1C23A1731}"/>
              </a:ext>
            </a:extLst>
          </p:cNvPr>
          <p:cNvSpPr/>
          <p:nvPr/>
        </p:nvSpPr>
        <p:spPr>
          <a:xfrm>
            <a:off x="8812077" y="2411655"/>
            <a:ext cx="800052" cy="773692"/>
          </a:xfrm>
          <a:prstGeom prst="rect">
            <a:avLst/>
          </a:prstGeom>
          <a:solidFill>
            <a:srgbClr val="0D0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8D3A46-0905-3A17-FFCF-622E1F54FB44}"/>
              </a:ext>
            </a:extLst>
          </p:cNvPr>
          <p:cNvSpPr txBox="1"/>
          <p:nvPr/>
        </p:nvSpPr>
        <p:spPr>
          <a:xfrm>
            <a:off x="5328500" y="1639154"/>
            <a:ext cx="711781" cy="31805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2003</a:t>
            </a:r>
            <a:endParaRPr kumimoji="0" lang="en-FI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B38632-370F-2658-49EF-243C3820016E}"/>
              </a:ext>
            </a:extLst>
          </p:cNvPr>
          <p:cNvSpPr txBox="1"/>
          <p:nvPr/>
        </p:nvSpPr>
        <p:spPr>
          <a:xfrm>
            <a:off x="10005672" y="3103432"/>
            <a:ext cx="2083380" cy="3456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bg1"/>
                </a:solidFill>
                <a:latin typeface="Arial" panose="020B0604020202020204"/>
              </a:rPr>
              <a:t>10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0,000 KG</a:t>
            </a:r>
            <a:endParaRPr kumimoji="0" lang="en-FI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FDCA4F-BF85-1BBE-5812-6B2ED363FF3E}"/>
              </a:ext>
            </a:extLst>
          </p:cNvPr>
          <p:cNvSpPr txBox="1"/>
          <p:nvPr/>
        </p:nvSpPr>
        <p:spPr>
          <a:xfrm>
            <a:off x="5386718" y="2498166"/>
            <a:ext cx="2644295" cy="39417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LANDEN</a:t>
            </a:r>
            <a:endParaRPr kumimoji="0" lang="en-FI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F4740D-2B25-994B-C4E4-368D30C856A1}"/>
              </a:ext>
            </a:extLst>
          </p:cNvPr>
          <p:cNvSpPr txBox="1"/>
          <p:nvPr/>
        </p:nvSpPr>
        <p:spPr>
          <a:xfrm>
            <a:off x="5328500" y="1466351"/>
            <a:ext cx="1163678" cy="1496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/>
              </a:rPr>
              <a:t>ONSTAAN IN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BFD5FF-6A3F-478B-A9AC-DFE260AF99EE}"/>
              </a:ext>
            </a:extLst>
          </p:cNvPr>
          <p:cNvSpPr txBox="1"/>
          <p:nvPr/>
        </p:nvSpPr>
        <p:spPr>
          <a:xfrm>
            <a:off x="9985964" y="2386433"/>
            <a:ext cx="2643887" cy="42463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/>
              </a:rPr>
              <a:t>35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PERSONEEL</a:t>
            </a:r>
            <a:endParaRPr kumimoji="0" lang="en-FI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A84740-8654-3B89-B89E-5977D5748FB5}"/>
              </a:ext>
            </a:extLst>
          </p:cNvPr>
          <p:cNvSpPr txBox="1"/>
          <p:nvPr/>
        </p:nvSpPr>
        <p:spPr>
          <a:xfrm>
            <a:off x="5369960" y="4197568"/>
            <a:ext cx="3225778" cy="27101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OVER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/>
                <a:ea typeface="+mn-lt"/>
                <a:cs typeface="Arial" panose="020B0604020202020204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MILJOEN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SLOTEN</a:t>
            </a:r>
            <a:r>
              <a:rPr lang="en-US" sz="1200" dirty="0">
                <a:solidFill>
                  <a:schemeClr val="bg1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br>
              <a:rPr lang="en-US" sz="1200" dirty="0">
                <a:solidFill>
                  <a:schemeClr val="bg1"/>
                </a:solidFill>
                <a:latin typeface="Arial" panose="020B0604020202020204"/>
                <a:ea typeface="+mn-lt"/>
                <a:cs typeface="Arial" panose="020B0604020202020204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/>
                <a:ea typeface="+mn-lt"/>
                <a:cs typeface="Arial" panose="020B0604020202020204"/>
              </a:rPr>
              <a:t>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MILJOEN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SLEUT</a:t>
            </a:r>
            <a:r>
              <a:rPr lang="en-US" sz="1200" dirty="0">
                <a:solidFill>
                  <a:schemeClr val="bg1"/>
                </a:solidFill>
                <a:latin typeface="Arial" panose="020B0604020202020204"/>
                <a:ea typeface="+mn-lt"/>
                <a:cs typeface="Arial" panose="020B0604020202020204"/>
              </a:rPr>
              <a:t>EL GELEVERD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CA7A82-A32B-C79D-5110-72CF82985D5B}"/>
              </a:ext>
            </a:extLst>
          </p:cNvPr>
          <p:cNvSpPr txBox="1"/>
          <p:nvPr/>
        </p:nvSpPr>
        <p:spPr>
          <a:xfrm>
            <a:off x="5445923" y="3657545"/>
            <a:ext cx="1208106" cy="2617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C37983-A832-3776-FCBA-9A5CEDBE60FA}"/>
              </a:ext>
            </a:extLst>
          </p:cNvPr>
          <p:cNvSpPr txBox="1"/>
          <p:nvPr/>
        </p:nvSpPr>
        <p:spPr>
          <a:xfrm>
            <a:off x="5417352" y="3190045"/>
            <a:ext cx="3718147" cy="58718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BATTERIJ- EN KABELVRIJ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DIGITALE EN MOBIELE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OPLOSSINGEN VOOR TOEGANGSBEHEER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3EADA7-799D-471C-4015-B5835EDAB051}"/>
              </a:ext>
            </a:extLst>
          </p:cNvPr>
          <p:cNvSpPr txBox="1"/>
          <p:nvPr/>
        </p:nvSpPr>
        <p:spPr>
          <a:xfrm>
            <a:off x="10005672" y="3508824"/>
            <a:ext cx="2631728" cy="3276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ELK JAAR WORDEN ER </a:t>
            </a:r>
            <a:b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MEER BATTERIJEN </a:t>
            </a:r>
            <a:b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BESPAARD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7F7484-919B-9C65-2F82-8A496EAF227C}"/>
              </a:ext>
            </a:extLst>
          </p:cNvPr>
          <p:cNvSpPr txBox="1"/>
          <p:nvPr/>
        </p:nvSpPr>
        <p:spPr>
          <a:xfrm>
            <a:off x="5386718" y="2354037"/>
            <a:ext cx="1737818" cy="5615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OPERATIONEEL</a:t>
            </a:r>
            <a:r>
              <a:rPr kumimoji="0" lang="en-FI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ADE4C0-2435-C3AA-0A84-69843F052452}"/>
              </a:ext>
            </a:extLst>
          </p:cNvPr>
          <p:cNvSpPr txBox="1"/>
          <p:nvPr/>
        </p:nvSpPr>
        <p:spPr>
          <a:xfrm>
            <a:off x="9971610" y="1482388"/>
            <a:ext cx="2304716" cy="69108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HOOFDKANTOOR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OULU, FINLAND</a:t>
            </a:r>
            <a:endParaRPr kumimoji="0" lang="en-FI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1C6FF2A4-3FB0-6AAB-CD54-B0CF2B6F4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370" y="3288728"/>
            <a:ext cx="544324" cy="397612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DEC12DF1-851E-9165-381F-08ADDC84DA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05" y="3190647"/>
            <a:ext cx="479294" cy="48829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4ACAB25-CC9A-F3B3-F2F4-C76C186B3A21}"/>
              </a:ext>
            </a:extLst>
          </p:cNvPr>
          <p:cNvSpPr txBox="1"/>
          <p:nvPr/>
        </p:nvSpPr>
        <p:spPr>
          <a:xfrm>
            <a:off x="10031880" y="4195153"/>
            <a:ext cx="1456041" cy="89223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CERTIFICATEN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ISO 9001:2015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ISO 14001:2015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ISO/IEC 27001:2013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7" name="Graphic 56" descr="User with solid fill">
            <a:extLst>
              <a:ext uri="{FF2B5EF4-FFF2-40B4-BE49-F238E27FC236}">
                <a16:creationId xmlns:a16="http://schemas.microsoft.com/office/drawing/2014/main" id="{167019A7-7459-2FB5-41C9-40EF6FA954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620" y="2316035"/>
            <a:ext cx="538196" cy="538196"/>
          </a:xfrm>
          <a:prstGeom prst="rect">
            <a:avLst/>
          </a:prstGeom>
        </p:spPr>
      </p:pic>
      <p:pic>
        <p:nvPicPr>
          <p:cNvPr id="62" name="Graphic 61" descr="Earth globe: Africa and Europe with solid fill">
            <a:extLst>
              <a:ext uri="{FF2B5EF4-FFF2-40B4-BE49-F238E27FC236}">
                <a16:creationId xmlns:a16="http://schemas.microsoft.com/office/drawing/2014/main" id="{D98AE37C-B5C0-7E0E-BF8E-D18A1118DE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9035" y="2283698"/>
            <a:ext cx="642638" cy="642638"/>
          </a:xfrm>
          <a:prstGeom prst="rect">
            <a:avLst/>
          </a:prstGeom>
        </p:spPr>
      </p:pic>
      <p:pic>
        <p:nvPicPr>
          <p:cNvPr id="63" name="Graphic 62" descr="Diploma roll with solid fill">
            <a:extLst>
              <a:ext uri="{FF2B5EF4-FFF2-40B4-BE49-F238E27FC236}">
                <a16:creationId xmlns:a16="http://schemas.microsoft.com/office/drawing/2014/main" id="{5C845377-F77A-B61B-3002-6E887A455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74322" y="4323677"/>
            <a:ext cx="622389" cy="622389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FF41FB5B-93FB-6DF0-F36D-E029ED81DB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35" y="4242596"/>
            <a:ext cx="522387" cy="522387"/>
          </a:xfrm>
          <a:prstGeom prst="rect">
            <a:avLst/>
          </a:prstGeom>
        </p:spPr>
      </p:pic>
      <p:pic>
        <p:nvPicPr>
          <p:cNvPr id="65" name="Picture 6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1E2838F4-BC92-3FCE-B408-03360E2526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59" y="1439812"/>
            <a:ext cx="586331" cy="586331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066E1250-6226-6A61-C06B-008102C440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28" y="1463480"/>
            <a:ext cx="518036" cy="51803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3044165-D7C9-F713-B861-9BB8C3308AB3}"/>
              </a:ext>
            </a:extLst>
          </p:cNvPr>
          <p:cNvSpPr txBox="1"/>
          <p:nvPr/>
        </p:nvSpPr>
        <p:spPr>
          <a:xfrm>
            <a:off x="9128620" y="5065307"/>
            <a:ext cx="3003780" cy="89223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Kwaliteitscertificaat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Milieucertificaat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Beheersystemen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informatiebeveiliging</a:t>
            </a:r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Title 11">
            <a:extLst>
              <a:ext uri="{FF2B5EF4-FFF2-40B4-BE49-F238E27FC236}">
                <a16:creationId xmlns:a16="http://schemas.microsoft.com/office/drawing/2014/main" id="{C86A3A17-04F3-79A8-80A8-0EDEFFC6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579" y="783778"/>
            <a:ext cx="10369551" cy="511905"/>
          </a:xfrm>
        </p:spPr>
        <p:txBody>
          <a:bodyPr/>
          <a:lstStyle/>
          <a:p>
            <a:r>
              <a:rPr lang="en-GB" sz="4000" b="1" dirty="0">
                <a:solidFill>
                  <a:schemeClr val="bg1"/>
                </a:solidFill>
              </a:rPr>
              <a:t>iLOQ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endParaRPr lang="en-FI" sz="4000" dirty="0">
              <a:solidFill>
                <a:schemeClr val="bg1"/>
              </a:solidFill>
            </a:endParaRP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6384AF9D-65E0-F319-DBF4-990D654D34BE}"/>
              </a:ext>
            </a:extLst>
          </p:cNvPr>
          <p:cNvSpPr txBox="1">
            <a:spLocks/>
          </p:cNvSpPr>
          <p:nvPr/>
        </p:nvSpPr>
        <p:spPr>
          <a:xfrm>
            <a:off x="10642790" y="6229594"/>
            <a:ext cx="10369551" cy="5119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iLOQ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endParaRPr lang="en-FI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0">
            <a:extLst>
              <a:ext uri="{FF2B5EF4-FFF2-40B4-BE49-F238E27FC236}">
                <a16:creationId xmlns:a16="http://schemas.microsoft.com/office/drawing/2014/main" id="{58810C7D-94DC-E1AD-8972-F0A4E2845C6A}"/>
              </a:ext>
            </a:extLst>
          </p:cNvPr>
          <p:cNvSpPr/>
          <p:nvPr/>
        </p:nvSpPr>
        <p:spPr>
          <a:xfrm>
            <a:off x="571069" y="1509549"/>
            <a:ext cx="6214741" cy="2677656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nl-NL" sz="1600" b="1" dirty="0">
                <a:solidFill>
                  <a:schemeClr val="accent1"/>
                </a:solidFill>
              </a:rPr>
              <a:t>De toekomst van </a:t>
            </a:r>
            <a:r>
              <a:rPr lang="nl-NL" sz="1600" b="1" dirty="0" err="1">
                <a:solidFill>
                  <a:schemeClr val="accent1"/>
                </a:solidFill>
              </a:rPr>
              <a:t>sleutel-en</a:t>
            </a:r>
            <a:r>
              <a:rPr lang="nl-NL" sz="1600" b="1" dirty="0">
                <a:solidFill>
                  <a:schemeClr val="accent1"/>
                </a:solidFill>
              </a:rPr>
              <a:t> toegangsbeheer</a:t>
            </a:r>
            <a:endParaRPr lang="nl-NL" sz="1600" dirty="0"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Toenemende behoefte aan (cyber)security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Digitalisering en integratie van toegangsbeheer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Geautomatiseerde uitgifte en inname van sleutels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Toegang eenvoudig en veilig via je mobiele telefoon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Geen onnodige reisbewegingen meer</a:t>
            </a:r>
            <a:endParaRPr lang="nl-NL" sz="1600" dirty="0">
              <a:latin typeface="Arial" panose="020B060402020202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 err="1"/>
              <a:t>Audittrails</a:t>
            </a:r>
            <a:r>
              <a:rPr lang="nl-NL" sz="1600" dirty="0"/>
              <a:t> die volledig inzicht bieden in verleende toegang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Directe blokkering van onbevoegde toegang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/>
              </a:rPr>
              <a:t>Internet of </a:t>
            </a:r>
            <a:r>
              <a:rPr lang="nl-NL" sz="1600" dirty="0" err="1">
                <a:latin typeface="Arial" panose="020B0604020202020204"/>
              </a:rPr>
              <a:t>Things</a:t>
            </a:r>
            <a:r>
              <a:rPr lang="nl-NL" sz="1600" dirty="0">
                <a:latin typeface="Arial" panose="020B0604020202020204"/>
              </a:rPr>
              <a:t> (</a:t>
            </a:r>
            <a:r>
              <a:rPr lang="nl-NL" sz="1600" dirty="0" err="1">
                <a:latin typeface="Arial" panose="020B0604020202020204"/>
              </a:rPr>
              <a:t>IoT</a:t>
            </a:r>
            <a:r>
              <a:rPr lang="nl-NL" sz="1600" dirty="0">
                <a:latin typeface="Arial" panose="020B0604020202020204"/>
              </a:rPr>
              <a:t>) en </a:t>
            </a:r>
            <a:r>
              <a:rPr lang="nl-NL" sz="1600" dirty="0" err="1">
                <a:latin typeface="Arial" panose="020B0604020202020204"/>
              </a:rPr>
              <a:t>realtime</a:t>
            </a:r>
            <a:r>
              <a:rPr lang="nl-NL" sz="1600" dirty="0">
                <a:latin typeface="Arial" panose="020B0604020202020204"/>
              </a:rPr>
              <a:t> data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0" name="Picture 39" descr="A person using a phone to pay for charging an electric vehicle&#10;&#10;AI-generated content may be incorrect.">
            <a:extLst>
              <a:ext uri="{FF2B5EF4-FFF2-40B4-BE49-F238E27FC236}">
                <a16:creationId xmlns:a16="http://schemas.microsoft.com/office/drawing/2014/main" id="{9E1A0E5A-AA2D-0A09-D7DD-3014D68B4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67" y="-240632"/>
            <a:ext cx="5386465" cy="733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itle 5">
            <a:extLst>
              <a:ext uri="{FF2B5EF4-FFF2-40B4-BE49-F238E27FC236}">
                <a16:creationId xmlns:a16="http://schemas.microsoft.com/office/drawing/2014/main" id="{380C700D-CD00-F385-2AC3-7BEA59AF9D54}"/>
              </a:ext>
            </a:extLst>
          </p:cNvPr>
          <p:cNvSpPr txBox="1">
            <a:spLocks/>
          </p:cNvSpPr>
          <p:nvPr/>
        </p:nvSpPr>
        <p:spPr>
          <a:xfrm>
            <a:off x="545986" y="704242"/>
            <a:ext cx="7719709" cy="12239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D0F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/>
              <a:t>Trends en innovaties</a:t>
            </a:r>
          </a:p>
        </p:txBody>
      </p:sp>
    </p:spTree>
    <p:extLst>
      <p:ext uri="{BB962C8B-B14F-4D97-AF65-F5344CB8AC3E}">
        <p14:creationId xmlns:p14="http://schemas.microsoft.com/office/powerpoint/2010/main" val="286632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52F0A5-AF94-B98F-0E25-2F408EE67345}"/>
              </a:ext>
            </a:extLst>
          </p:cNvPr>
          <p:cNvSpPr txBox="1">
            <a:spLocks/>
          </p:cNvSpPr>
          <p:nvPr/>
        </p:nvSpPr>
        <p:spPr>
          <a:xfrm>
            <a:off x="552897" y="771473"/>
            <a:ext cx="10512426" cy="544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D0F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/>
              <a:t>iLOQ S50 cilinders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A8C46D-E7DA-FB85-8AB9-A9DDC7E67785}"/>
              </a:ext>
            </a:extLst>
          </p:cNvPr>
          <p:cNvSpPr txBox="1">
            <a:spLocks/>
          </p:cNvSpPr>
          <p:nvPr/>
        </p:nvSpPr>
        <p:spPr>
          <a:xfrm>
            <a:off x="544039" y="1482181"/>
            <a:ext cx="5152894" cy="1317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accent1"/>
                </a:solidFill>
              </a:defRPr>
            </a:pPr>
            <a:r>
              <a:rPr lang="nl-NL" b="1" dirty="0">
                <a:solidFill>
                  <a:schemeClr val="accent1"/>
                </a:solidFill>
              </a:rPr>
              <a:t>Volledig in energie zelfvoorzienend</a:t>
            </a:r>
            <a:br>
              <a:rPr lang="nl-NL" b="1" dirty="0">
                <a:solidFill>
                  <a:schemeClr val="accent1"/>
                </a:solidFill>
              </a:rPr>
            </a:br>
            <a:endParaRPr lang="nl-NL" b="1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0"/>
              </a:spcBef>
              <a:buSzPct val="100000"/>
              <a:buFont typeface="Arial"/>
              <a:buChar char="•"/>
              <a:defRPr sz="1600"/>
            </a:pPr>
            <a:r>
              <a:rPr lang="en-US" dirty="0"/>
              <a:t>Volledig zelfvoorzienend in </a:t>
            </a:r>
            <a:r>
              <a:rPr lang="en-US" dirty="0" err="1"/>
              <a:t>energie</a:t>
            </a:r>
            <a:endParaRPr lang="en-US" dirty="0"/>
          </a:p>
          <a:p>
            <a:pPr marL="285750" indent="-285750">
              <a:spcBef>
                <a:spcPts val="0"/>
              </a:spcBef>
              <a:buSzPct val="100000"/>
              <a:buFont typeface="Arial"/>
              <a:buChar char="•"/>
              <a:defRPr sz="1600"/>
            </a:pPr>
            <a:r>
              <a:rPr lang="nl-NL" dirty="0"/>
              <a:t>Geen batterijen of kabels nodig</a:t>
            </a:r>
          </a:p>
          <a:p>
            <a:pPr marL="285750" indent="-285750">
              <a:spcBef>
                <a:spcPts val="0"/>
              </a:spcBef>
              <a:buSzPct val="100000"/>
              <a:buFont typeface="Arial"/>
              <a:buChar char="•"/>
              <a:defRPr sz="1600"/>
            </a:pPr>
            <a:r>
              <a:rPr lang="nl-NL" dirty="0"/>
              <a:t>Realtime audit trails</a:t>
            </a:r>
          </a:p>
          <a:p>
            <a:pPr marL="285750" indent="-285750">
              <a:spcBef>
                <a:spcPts val="0"/>
              </a:spcBef>
              <a:buSzPct val="100000"/>
              <a:buFont typeface="Arial"/>
              <a:buChar char="•"/>
              <a:defRPr sz="1600"/>
            </a:pPr>
            <a:r>
              <a:rPr lang="nl-NL" dirty="0"/>
              <a:t>Cilinders werken offline en vereisen geen netwerk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B1DB00-FD5E-7B24-7BE0-55D2E9686AE0}"/>
              </a:ext>
            </a:extLst>
          </p:cNvPr>
          <p:cNvSpPr txBox="1"/>
          <p:nvPr/>
        </p:nvSpPr>
        <p:spPr>
          <a:xfrm>
            <a:off x="642972" y="3105419"/>
            <a:ext cx="5488838" cy="159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00B398"/>
                </a:solidFill>
              </a:defRPr>
            </a:pPr>
            <a:r>
              <a:rPr b="1" dirty="0">
                <a:solidFill>
                  <a:schemeClr val="accent1"/>
                </a:solidFill>
              </a:rPr>
              <a:t>Hoge veiligheid</a:t>
            </a:r>
            <a:br>
              <a:rPr lang="en-US" b="1" dirty="0">
                <a:solidFill>
                  <a:schemeClr val="accent1"/>
                </a:solidFill>
              </a:rPr>
            </a:br>
            <a:endParaRPr b="1" dirty="0">
              <a:solidFill>
                <a:schemeClr val="accent1"/>
              </a:solidFill>
            </a:endParaRPr>
          </a:p>
          <a:p>
            <a:pPr marL="285750" indent="-285750">
              <a:lnSpc>
                <a:spcPts val="2100"/>
              </a:lnSpc>
              <a:spcBef>
                <a:spcPts val="0"/>
              </a:spcBef>
              <a:buSzPct val="100000"/>
              <a:buFont typeface="Arial"/>
              <a:buChar char="•"/>
              <a:defRPr sz="1600"/>
            </a:pPr>
            <a:r>
              <a:rPr lang="nl-NL" dirty="0"/>
              <a:t>Krachtige AES-256 encryptie voor maximale veiligheid</a:t>
            </a:r>
          </a:p>
          <a:p>
            <a:pPr marL="285750" indent="-285750">
              <a:lnSpc>
                <a:spcPts val="2100"/>
              </a:lnSpc>
              <a:spcBef>
                <a:spcPts val="0"/>
              </a:spcBef>
              <a:buSzPct val="100000"/>
              <a:buFont typeface="Arial"/>
              <a:buChar char="•"/>
              <a:defRPr sz="1600"/>
            </a:pPr>
            <a:r>
              <a:rPr lang="nl-NL" dirty="0"/>
              <a:t>Versleutelde communicatie via NFC-technologie</a:t>
            </a:r>
          </a:p>
          <a:p>
            <a:pPr marL="285750" indent="-285750">
              <a:lnSpc>
                <a:spcPts val="2100"/>
              </a:lnSpc>
              <a:spcBef>
                <a:spcPts val="0"/>
              </a:spcBef>
              <a:buSzPct val="100000"/>
              <a:buFont typeface="Arial"/>
              <a:buChar char="•"/>
              <a:defRPr sz="1600"/>
            </a:pPr>
            <a:r>
              <a:rPr lang="nl-NL" dirty="0"/>
              <a:t>Device-</a:t>
            </a:r>
            <a:r>
              <a:rPr lang="nl-NL" dirty="0" err="1"/>
              <a:t>to</a:t>
            </a:r>
            <a:r>
              <a:rPr lang="nl-NL" dirty="0"/>
              <a:t>-device synchronisatie houdt toegangsrechten altijd actueel </a:t>
            </a:r>
          </a:p>
        </p:txBody>
      </p:sp>
      <p:sp>
        <p:nvSpPr>
          <p:cNvPr id="5" name="TextBox 47">
            <a:extLst>
              <a:ext uri="{FF2B5EF4-FFF2-40B4-BE49-F238E27FC236}">
                <a16:creationId xmlns:a16="http://schemas.microsoft.com/office/drawing/2014/main" id="{9B88EC68-A3A5-C0FD-4ECE-B9A2CC0D90D8}"/>
              </a:ext>
            </a:extLst>
          </p:cNvPr>
          <p:cNvSpPr txBox="1"/>
          <p:nvPr/>
        </p:nvSpPr>
        <p:spPr>
          <a:xfrm>
            <a:off x="654380" y="6113104"/>
            <a:ext cx="1314283" cy="28453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iLOQ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Cilinders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AE3390E0-CB9D-1F7A-A49D-B4D90ABB75A8}"/>
              </a:ext>
            </a:extLst>
          </p:cNvPr>
          <p:cNvSpPr txBox="1"/>
          <p:nvPr/>
        </p:nvSpPr>
        <p:spPr>
          <a:xfrm>
            <a:off x="1848353" y="6158824"/>
            <a:ext cx="1314283" cy="28453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iLOQ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fr-FR" sz="1600" baseline="30000" dirty="0" err="1">
                <a:solidFill>
                  <a:prstClr val="black"/>
                </a:solidFill>
                <a:latin typeface="Arial" panose="020B0604020202020204"/>
              </a:rPr>
              <a:t>Sleutelbuis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Cilinder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49">
            <a:extLst>
              <a:ext uri="{FF2B5EF4-FFF2-40B4-BE49-F238E27FC236}">
                <a16:creationId xmlns:a16="http://schemas.microsoft.com/office/drawing/2014/main" id="{BE7E529F-3290-4DD5-5DD6-830CFEFF2D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5231">
            <a:off x="716254" y="5256888"/>
            <a:ext cx="1217767" cy="686256"/>
          </a:xfrm>
          <a:prstGeom prst="rect">
            <a:avLst/>
          </a:prstGeom>
        </p:spPr>
      </p:pic>
      <p:pic>
        <p:nvPicPr>
          <p:cNvPr id="8" name="Picture 50">
            <a:extLst>
              <a:ext uri="{FF2B5EF4-FFF2-40B4-BE49-F238E27FC236}">
                <a16:creationId xmlns:a16="http://schemas.microsoft.com/office/drawing/2014/main" id="{2A3FF901-FEE7-DD4B-D386-5A7DB3CDBD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0618">
            <a:off x="1492370" y="4913764"/>
            <a:ext cx="1946919" cy="1097157"/>
          </a:xfrm>
          <a:prstGeom prst="rect">
            <a:avLst/>
          </a:prstGeom>
        </p:spPr>
      </p:pic>
      <p:sp>
        <p:nvSpPr>
          <p:cNvPr id="9" name="TextBox 51">
            <a:extLst>
              <a:ext uri="{FF2B5EF4-FFF2-40B4-BE49-F238E27FC236}">
                <a16:creationId xmlns:a16="http://schemas.microsoft.com/office/drawing/2014/main" id="{60E13A37-AF7B-7BE2-E09B-8A2EECD65D43}"/>
              </a:ext>
            </a:extLst>
          </p:cNvPr>
          <p:cNvSpPr txBox="1"/>
          <p:nvPr/>
        </p:nvSpPr>
        <p:spPr>
          <a:xfrm>
            <a:off x="3252730" y="6135964"/>
            <a:ext cx="1038980" cy="3232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iLOQ</a:t>
            </a:r>
            <a:endParaRPr kumimoji="0" lang="en-GB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Hangslot</a:t>
            </a:r>
            <a:endParaRPr kumimoji="0" lang="en-GB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AA9D46DB-D3BB-384C-A120-D9462C79380C}"/>
              </a:ext>
            </a:extLst>
          </p:cNvPr>
          <p:cNvSpPr txBox="1"/>
          <p:nvPr/>
        </p:nvSpPr>
        <p:spPr>
          <a:xfrm>
            <a:off x="4284143" y="6101674"/>
            <a:ext cx="1314283" cy="28453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iLOQ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aseline="30000" err="1">
                <a:solidFill>
                  <a:prstClr val="black"/>
                </a:solidFill>
                <a:latin typeface="Arial" panose="020B0604020202020204"/>
              </a:rPr>
              <a:t>Hevel</a:t>
            </a:r>
            <a:r>
              <a:rPr lang="fr-FR" sz="1600" baseline="3000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fr-FR" sz="1600" baseline="30000" err="1">
                <a:solidFill>
                  <a:prstClr val="black"/>
                </a:solidFill>
                <a:latin typeface="Arial" panose="020B0604020202020204"/>
              </a:rPr>
              <a:t>cilinder</a:t>
            </a:r>
            <a:endParaRPr kumimoji="0" lang="fr-FR" sz="16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53">
            <a:extLst>
              <a:ext uri="{FF2B5EF4-FFF2-40B4-BE49-F238E27FC236}">
                <a16:creationId xmlns:a16="http://schemas.microsoft.com/office/drawing/2014/main" id="{63B9D51D-5887-0927-A44F-C27858B78B8C}"/>
              </a:ext>
            </a:extLst>
          </p:cNvPr>
          <p:cNvGrpSpPr/>
          <p:nvPr/>
        </p:nvGrpSpPr>
        <p:grpSpPr>
          <a:xfrm>
            <a:off x="3327093" y="4734889"/>
            <a:ext cx="848853" cy="1274604"/>
            <a:chOff x="12679060" y="3666546"/>
            <a:chExt cx="688802" cy="1181701"/>
          </a:xfrm>
        </p:grpSpPr>
        <p:pic>
          <p:nvPicPr>
            <p:cNvPr id="18" name="Picture 5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050C7E7-865C-6D9D-49CF-A6B64F373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1129" y="3732363"/>
              <a:ext cx="586619" cy="987847"/>
            </a:xfrm>
            <a:prstGeom prst="rect">
              <a:avLst/>
            </a:prstGeom>
          </p:spPr>
        </p:pic>
        <p:grpSp>
          <p:nvGrpSpPr>
            <p:cNvPr id="19" name="Group 55">
              <a:extLst>
                <a:ext uri="{FF2B5EF4-FFF2-40B4-BE49-F238E27FC236}">
                  <a16:creationId xmlns:a16="http://schemas.microsoft.com/office/drawing/2014/main" id="{0561131A-9ABB-E9F4-BAFE-BA43EC4D5FBD}"/>
                </a:ext>
              </a:extLst>
            </p:cNvPr>
            <p:cNvGrpSpPr/>
            <p:nvPr/>
          </p:nvGrpSpPr>
          <p:grpSpPr>
            <a:xfrm>
              <a:off x="12679060" y="3666546"/>
              <a:ext cx="688802" cy="1181701"/>
              <a:chOff x="12679060" y="3666546"/>
              <a:chExt cx="688802" cy="1181701"/>
            </a:xfrm>
          </p:grpSpPr>
          <p:pic>
            <p:nvPicPr>
              <p:cNvPr id="20" name="Picture 56">
                <a:extLst>
                  <a:ext uri="{FF2B5EF4-FFF2-40B4-BE49-F238E27FC236}">
                    <a16:creationId xmlns:a16="http://schemas.microsoft.com/office/drawing/2014/main" id="{2482233D-4272-CA48-3787-3BDB58C46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041527" y="3666546"/>
                <a:ext cx="326335" cy="1129758"/>
              </a:xfrm>
              <a:prstGeom prst="rect">
                <a:avLst/>
              </a:prstGeom>
            </p:spPr>
          </p:pic>
          <p:pic>
            <p:nvPicPr>
              <p:cNvPr id="21" name="Picture 57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8974AD05-75A3-FFA4-E0CD-7B635B8D5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79060" y="4129512"/>
                <a:ext cx="525634" cy="718735"/>
              </a:xfrm>
              <a:prstGeom prst="rect">
                <a:avLst/>
              </a:prstGeom>
            </p:spPr>
          </p:pic>
        </p:grpSp>
      </p:grpSp>
      <p:pic>
        <p:nvPicPr>
          <p:cNvPr id="22" name="Picture 58">
            <a:extLst>
              <a:ext uri="{FF2B5EF4-FFF2-40B4-BE49-F238E27FC236}">
                <a16:creationId xmlns:a16="http://schemas.microsoft.com/office/drawing/2014/main" id="{46A9275A-F93C-CD27-1F28-FD80783FA5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464" y="4925433"/>
            <a:ext cx="1299000" cy="991304"/>
          </a:xfrm>
          <a:prstGeom prst="rect">
            <a:avLst/>
          </a:prstGeom>
          <a:effectLst/>
        </p:spPr>
      </p:pic>
      <p:pic>
        <p:nvPicPr>
          <p:cNvPr id="24" name="Picture 15" descr="A black triangle with stars and a logo&#10;&#10;Description automatically generated">
            <a:extLst>
              <a:ext uri="{FF2B5EF4-FFF2-40B4-BE49-F238E27FC236}">
                <a16:creationId xmlns:a16="http://schemas.microsoft.com/office/drawing/2014/main" id="{38F43CB1-F523-785C-74EB-1AA605426C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21641" r="6762" b="19527"/>
          <a:stretch/>
        </p:blipFill>
        <p:spPr>
          <a:xfrm>
            <a:off x="1031054" y="4856904"/>
            <a:ext cx="598779" cy="449884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id="{0FB770E7-E609-891C-E2E8-D9F35C1E4957}"/>
              </a:ext>
            </a:extLst>
          </p:cNvPr>
          <p:cNvSpPr txBox="1"/>
          <p:nvPr/>
        </p:nvSpPr>
        <p:spPr>
          <a:xfrm>
            <a:off x="5467491" y="6095780"/>
            <a:ext cx="1147845" cy="3602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iLOQ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kaartlezer</a:t>
            </a:r>
            <a:endParaRPr kumimoji="0" lang="en-GB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7" name="Group 22">
            <a:extLst>
              <a:ext uri="{FF2B5EF4-FFF2-40B4-BE49-F238E27FC236}">
                <a16:creationId xmlns:a16="http://schemas.microsoft.com/office/drawing/2014/main" id="{77B7D966-1255-9099-0295-47D931A5C3FE}"/>
              </a:ext>
            </a:extLst>
          </p:cNvPr>
          <p:cNvGrpSpPr/>
          <p:nvPr/>
        </p:nvGrpSpPr>
        <p:grpSpPr>
          <a:xfrm>
            <a:off x="5193967" y="4936920"/>
            <a:ext cx="1620317" cy="813859"/>
            <a:chOff x="11845975" y="115196"/>
            <a:chExt cx="1601408" cy="730343"/>
          </a:xfrm>
        </p:grpSpPr>
        <p:pic>
          <p:nvPicPr>
            <p:cNvPr id="28" name="Picture 23">
              <a:extLst>
                <a:ext uri="{FF2B5EF4-FFF2-40B4-BE49-F238E27FC236}">
                  <a16:creationId xmlns:a16="http://schemas.microsoft.com/office/drawing/2014/main" id="{59C0D8DE-EA69-0375-403F-DEB5E8791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48995" y="115196"/>
              <a:ext cx="1298388" cy="730343"/>
            </a:xfrm>
            <a:prstGeom prst="rect">
              <a:avLst/>
            </a:prstGeom>
          </p:spPr>
        </p:pic>
        <p:pic>
          <p:nvPicPr>
            <p:cNvPr id="29" name="Picture 24">
              <a:extLst>
                <a:ext uri="{FF2B5EF4-FFF2-40B4-BE49-F238E27FC236}">
                  <a16:creationId xmlns:a16="http://schemas.microsoft.com/office/drawing/2014/main" id="{67F11FE9-817A-7916-DF76-41F015A2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45975" y="115196"/>
              <a:ext cx="1298388" cy="730343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5B6BE5F-0AC0-83A4-7D4E-D62B881AE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/>
          <a:stretch>
            <a:fillRect/>
          </a:stretch>
        </p:blipFill>
        <p:spPr>
          <a:xfrm>
            <a:off x="6608836" y="-153650"/>
            <a:ext cx="8912973" cy="716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48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keys on their pockets&#10;&#10;Description automatically generated">
            <a:extLst>
              <a:ext uri="{FF2B5EF4-FFF2-40B4-BE49-F238E27FC236}">
                <a16:creationId xmlns:a16="http://schemas.microsoft.com/office/drawing/2014/main" id="{E9B4BA08-DDB1-4889-C1C8-BC63E8BE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r="12595"/>
          <a:stretch/>
        </p:blipFill>
        <p:spPr>
          <a:xfrm>
            <a:off x="5973840" y="0"/>
            <a:ext cx="6928023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1C712-E568-A840-0560-F743E662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2CEA8-E2C7-4CF9-B2E8-DB179BB93C82}" type="slidenum">
              <a:rPr kumimoji="0" lang="fi-FI" sz="900" b="0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9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E92A5E9B-A637-AAB8-EAFA-DB1AFEF799B7}"/>
              </a:ext>
            </a:extLst>
          </p:cNvPr>
          <p:cNvSpPr txBox="1">
            <a:spLocks/>
          </p:cNvSpPr>
          <p:nvPr/>
        </p:nvSpPr>
        <p:spPr>
          <a:xfrm>
            <a:off x="545987" y="704242"/>
            <a:ext cx="6769980" cy="12239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D0F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/>
              <a:t>Uitdagingen mechanische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0C89427-EFB1-4C28-905C-3F1B07EE0C83}"/>
              </a:ext>
            </a:extLst>
          </p:cNvPr>
          <p:cNvSpPr txBox="1">
            <a:spLocks/>
          </p:cNvSpPr>
          <p:nvPr/>
        </p:nvSpPr>
        <p:spPr>
          <a:xfrm>
            <a:off x="571070" y="1246459"/>
            <a:ext cx="4990745" cy="22562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dirty="0">
              <a:ln>
                <a:noFill/>
              </a:ln>
              <a:solidFill>
                <a:srgbClr val="0D0F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nl-NL" sz="1600" b="1" dirty="0">
                <a:solidFill>
                  <a:schemeClr val="accent1"/>
                </a:solidFill>
              </a:rPr>
              <a:t>Waarom traditionele beveiligen tekortschiet</a:t>
            </a:r>
            <a:br>
              <a:rPr lang="nl-NL" sz="1600" b="1" dirty="0">
                <a:solidFill>
                  <a:schemeClr val="accent1"/>
                </a:solidFill>
              </a:rPr>
            </a:br>
            <a:endParaRPr lang="nl-NL" sz="1600" b="1" dirty="0">
              <a:solidFill>
                <a:schemeClr val="accent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Beveiligings</a:t>
            </a:r>
            <a:r>
              <a:rPr lang="nl-NL" sz="1600" dirty="0">
                <a:latin typeface="Arial" panose="020B0604020202020204"/>
              </a:rPr>
              <a:t>uitdagingen</a:t>
            </a:r>
            <a:r>
              <a:rPr kumimoji="0" lang="nl-NL" sz="1600" b="0" i="0" u="none" strike="noStrike" kern="1200" cap="none" spc="0" normalizeH="0" baseline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door verloren of gekopieerde sleutels</a:t>
            </a:r>
            <a:endParaRPr lang="en-GB" sz="1600" dirty="0"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Hoge kosten voor het vervangen van cilinders </a:t>
            </a:r>
            <a:r>
              <a:rPr lang="nl-NL" sz="1600" dirty="0">
                <a:latin typeface="Arial" panose="020B0604020202020204"/>
              </a:rPr>
              <a:t>bij verloren sleutels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latin typeface="Arial" panose="020B0604020202020204"/>
              </a:rPr>
              <a:t>C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omplex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sleutelbestelproces</a:t>
            </a:r>
            <a:r>
              <a:rPr lang="nl-NL" sz="1600" dirty="0">
                <a:latin typeface="Arial" panose="020B0604020202020204"/>
              </a:rPr>
              <a:t> en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sleutelcertificaten met verschillende geldigheidsduur.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Gebrek aan inzicht in diverse sluitsysteem</a:t>
            </a:r>
            <a:endParaRPr lang="nl-NL" sz="1600" dirty="0"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Het beheer is kostbaar en tijdrovend voor de organisatie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D0F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8FF2C9E-9ED0-E7DC-083F-1B32B6B5439A}"/>
              </a:ext>
            </a:extLst>
          </p:cNvPr>
          <p:cNvSpPr txBox="1">
            <a:spLocks/>
          </p:cNvSpPr>
          <p:nvPr/>
        </p:nvSpPr>
        <p:spPr>
          <a:xfrm>
            <a:off x="3930977" y="1129583"/>
            <a:ext cx="1630838" cy="3732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sluitsystemen</a:t>
            </a:r>
          </a:p>
        </p:txBody>
      </p:sp>
    </p:spTree>
    <p:extLst>
      <p:ext uri="{BB962C8B-B14F-4D97-AF65-F5344CB8AC3E}">
        <p14:creationId xmlns:p14="http://schemas.microsoft.com/office/powerpoint/2010/main" val="329553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le of batteries in a pile&#10;&#10;Description automatically generated">
            <a:extLst>
              <a:ext uri="{FF2B5EF4-FFF2-40B4-BE49-F238E27FC236}">
                <a16:creationId xmlns:a16="http://schemas.microsoft.com/office/drawing/2014/main" id="{1E080FFB-F819-0C76-71F1-24F532420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3" b="798"/>
          <a:stretch/>
        </p:blipFill>
        <p:spPr>
          <a:xfrm>
            <a:off x="5614367" y="0"/>
            <a:ext cx="114635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FDCF2718-B9A0-7766-77AB-3BC6F1CA861F}"/>
              </a:ext>
            </a:extLst>
          </p:cNvPr>
          <p:cNvSpPr txBox="1">
            <a:spLocks/>
          </p:cNvSpPr>
          <p:nvPr/>
        </p:nvSpPr>
        <p:spPr>
          <a:xfrm>
            <a:off x="545987" y="704242"/>
            <a:ext cx="6769980" cy="12239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D0F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/>
              <a:t>Uitdagingen van </a:t>
            </a:r>
            <a:r>
              <a:rPr lang="nl-NL" sz="3200" dirty="0" err="1"/>
              <a:t>batterijgevoede</a:t>
            </a:r>
            <a:endParaRPr lang="nl-NL" sz="32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D19F75C-5B07-B76D-C301-2E2B67E262C9}"/>
              </a:ext>
            </a:extLst>
          </p:cNvPr>
          <p:cNvSpPr txBox="1">
            <a:spLocks/>
          </p:cNvSpPr>
          <p:nvPr/>
        </p:nvSpPr>
        <p:spPr>
          <a:xfrm>
            <a:off x="4949528" y="1129583"/>
            <a:ext cx="1630838" cy="3732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sluitsystemen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33DAE0A-D459-E41C-4705-CA0678C1AC50}"/>
              </a:ext>
            </a:extLst>
          </p:cNvPr>
          <p:cNvSpPr txBox="1">
            <a:spLocks/>
          </p:cNvSpPr>
          <p:nvPr/>
        </p:nvSpPr>
        <p:spPr>
          <a:xfrm>
            <a:off x="545987" y="1172789"/>
            <a:ext cx="4831109" cy="22562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dirty="0">
              <a:ln>
                <a:noFill/>
              </a:ln>
              <a:solidFill>
                <a:srgbClr val="0D0F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nl-NL" sz="1600" b="1" dirty="0">
                <a:solidFill>
                  <a:schemeClr val="accent1"/>
                </a:solidFill>
              </a:rPr>
              <a:t>Beperkingen van </a:t>
            </a:r>
            <a:r>
              <a:rPr lang="nl-NL" sz="1600" b="1" dirty="0" err="1">
                <a:solidFill>
                  <a:schemeClr val="accent1"/>
                </a:solidFill>
              </a:rPr>
              <a:t>batterijgevoede</a:t>
            </a:r>
            <a:r>
              <a:rPr lang="nl-NL" sz="1600" b="1" dirty="0">
                <a:solidFill>
                  <a:schemeClr val="accent1"/>
                </a:solidFill>
              </a:rPr>
              <a:t> oplossingen</a:t>
            </a:r>
            <a:br>
              <a:rPr lang="nl-NL" sz="1600" b="1" dirty="0">
                <a:solidFill>
                  <a:schemeClr val="accent1"/>
                </a:solidFill>
              </a:rPr>
            </a:br>
            <a:endParaRPr lang="nl-NL" sz="1600" b="1" dirty="0">
              <a:solidFill>
                <a:schemeClr val="accent1"/>
              </a:solidFill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Buitendeuren en batterijen vormen een </a:t>
            </a:r>
            <a:r>
              <a:rPr lang="nl-NL" sz="1600" dirty="0" err="1"/>
              <a:t>kwetbare</a:t>
            </a:r>
            <a:r>
              <a:rPr lang="nl-NL" sz="1600" dirty="0"/>
              <a:t> combinatie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Batterijen moeten regelmatig preventief worden vervangen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Onvoorziene lege batterijen kunnen leiden tot toegangsstoringen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Batterijen dragen bij aan een hogere CO₂-voetafdruk</a:t>
            </a:r>
            <a:endParaRPr lang="nl-NL" sz="1600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631BA5-7B39-D9A1-D3E0-6CA9358D9D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4935" y="607657"/>
            <a:ext cx="5145088" cy="633412"/>
          </a:xfrm>
        </p:spPr>
        <p:txBody>
          <a:bodyPr anchor="t"/>
          <a:lstStyle/>
          <a:p>
            <a:r>
              <a:rPr lang="nl-NL" sz="3200" dirty="0"/>
              <a:t>Onze voordelen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D546C1-423F-FAC5-71A5-FA6A3BE86998}"/>
              </a:ext>
            </a:extLst>
          </p:cNvPr>
          <p:cNvGrpSpPr/>
          <p:nvPr/>
        </p:nvGrpSpPr>
        <p:grpSpPr>
          <a:xfrm>
            <a:off x="874935" y="1445194"/>
            <a:ext cx="5268938" cy="4202946"/>
            <a:chOff x="4984694" y="809204"/>
            <a:chExt cx="6503272" cy="5187553"/>
          </a:xfrm>
        </p:grpSpPr>
        <p:pic>
          <p:nvPicPr>
            <p:cNvPr id="4" name="Picture 3" descr="A logo of a leaf&#10;&#10;Description automatically generated">
              <a:extLst>
                <a:ext uri="{FF2B5EF4-FFF2-40B4-BE49-F238E27FC236}">
                  <a16:creationId xmlns:a16="http://schemas.microsoft.com/office/drawing/2014/main" id="{19B3B37E-1E7E-C934-BA29-04942F0B7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125" y="3495758"/>
              <a:ext cx="2054841" cy="2500999"/>
            </a:xfrm>
            <a:prstGeom prst="rect">
              <a:avLst/>
            </a:prstGeom>
          </p:spPr>
        </p:pic>
        <p:pic>
          <p:nvPicPr>
            <p:cNvPr id="10" name="Picture 9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4D1F58BE-3C12-3108-7CCC-1C109B8D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910" y="3495758"/>
              <a:ext cx="2054841" cy="2500999"/>
            </a:xfrm>
            <a:prstGeom prst="rect">
              <a:avLst/>
            </a:prstGeom>
          </p:spPr>
        </p:pic>
        <p:pic>
          <p:nvPicPr>
            <p:cNvPr id="14" name="Picture 13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A34A3EE4-947D-2C1D-8552-1CBC2F189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695" y="3495758"/>
              <a:ext cx="2054841" cy="2500999"/>
            </a:xfrm>
            <a:prstGeom prst="rect">
              <a:avLst/>
            </a:prstGeom>
          </p:spPr>
        </p:pic>
        <p:pic>
          <p:nvPicPr>
            <p:cNvPr id="17" name="Picture 16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898002F3-2903-1DA7-2A54-9E9F888A9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125" y="809204"/>
              <a:ext cx="2054841" cy="2500999"/>
            </a:xfrm>
            <a:prstGeom prst="rect">
              <a:avLst/>
            </a:prstGeom>
          </p:spPr>
        </p:pic>
        <p:pic>
          <p:nvPicPr>
            <p:cNvPr id="19" name="Picture 18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1C5429B6-3203-05AE-D28E-93714781D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910" y="809204"/>
              <a:ext cx="2054841" cy="2500999"/>
            </a:xfrm>
            <a:prstGeom prst="rect">
              <a:avLst/>
            </a:prstGeom>
          </p:spPr>
        </p:pic>
        <p:pic>
          <p:nvPicPr>
            <p:cNvPr id="21" name="Picture 20" descr="A screenshot of a phone&#10;&#10;Description automatically generated">
              <a:extLst>
                <a:ext uri="{FF2B5EF4-FFF2-40B4-BE49-F238E27FC236}">
                  <a16:creationId xmlns:a16="http://schemas.microsoft.com/office/drawing/2014/main" id="{B3812A50-516B-B61F-F460-CF7A5167B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695" y="809204"/>
              <a:ext cx="2054841" cy="2500999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1013801-34F7-CCD0-66DB-1B34D25FB7F2}"/>
                </a:ext>
              </a:extLst>
            </p:cNvPr>
            <p:cNvSpPr/>
            <p:nvPr/>
          </p:nvSpPr>
          <p:spPr>
            <a:xfrm>
              <a:off x="4992786" y="2548136"/>
              <a:ext cx="2047285" cy="5101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Onderhoudsvrij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8747928-98DA-BBD9-2678-BA67EABFA44F}"/>
                </a:ext>
              </a:extLst>
            </p:cNvPr>
            <p:cNvSpPr/>
            <p:nvPr/>
          </p:nvSpPr>
          <p:spPr>
            <a:xfrm>
              <a:off x="7210004" y="2548136"/>
              <a:ext cx="2047284" cy="5101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Digitale toegangsrechten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8FB0781-4FB3-61F6-5444-2800E7E10897}"/>
                </a:ext>
              </a:extLst>
            </p:cNvPr>
            <p:cNvSpPr/>
            <p:nvPr/>
          </p:nvSpPr>
          <p:spPr>
            <a:xfrm>
              <a:off x="9443407" y="2548137"/>
              <a:ext cx="2023008" cy="5168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Open API/SDK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4FF04CB-1507-DFC2-8194-2E9347DFEFD9}"/>
                </a:ext>
              </a:extLst>
            </p:cNvPr>
            <p:cNvSpPr/>
            <p:nvPr/>
          </p:nvSpPr>
          <p:spPr>
            <a:xfrm>
              <a:off x="4984694" y="5189499"/>
              <a:ext cx="2039193" cy="462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Lagere TCO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5588078-DAAA-39EB-5B50-AB7DAF4FAFFA}"/>
                </a:ext>
              </a:extLst>
            </p:cNvPr>
            <p:cNvSpPr/>
            <p:nvPr/>
          </p:nvSpPr>
          <p:spPr>
            <a:xfrm>
              <a:off x="7210003" y="5189499"/>
              <a:ext cx="2055377" cy="4181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Hoge security standaarden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96558D9-F41B-3C9D-CDD1-1B5D9BAF9EDA}"/>
                </a:ext>
              </a:extLst>
            </p:cNvPr>
            <p:cNvSpPr/>
            <p:nvPr/>
          </p:nvSpPr>
          <p:spPr>
            <a:xfrm>
              <a:off x="9467179" y="5189499"/>
              <a:ext cx="1987655" cy="494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Duurzaamheid</a:t>
              </a:r>
            </a:p>
          </p:txBody>
        </p:sp>
      </p:grpSp>
      <p:pic>
        <p:nvPicPr>
          <p:cNvPr id="2" name="Picture 1" descr="A phone on a wall&#10;&#10;Description automatically generated">
            <a:extLst>
              <a:ext uri="{FF2B5EF4-FFF2-40B4-BE49-F238E27FC236}">
                <a16:creationId xmlns:a16="http://schemas.microsoft.com/office/drawing/2014/main" id="{EC0F2458-1514-60A7-2589-2A7A8BBB80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042" r="237" b="9242"/>
          <a:stretch/>
        </p:blipFill>
        <p:spPr>
          <a:xfrm>
            <a:off x="7425528" y="0"/>
            <a:ext cx="6081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0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C42449-EC6D-FC93-3753-4D0039B2A660}"/>
              </a:ext>
            </a:extLst>
          </p:cNvPr>
          <p:cNvSpPr txBox="1"/>
          <p:nvPr/>
        </p:nvSpPr>
        <p:spPr>
          <a:xfrm>
            <a:off x="506030" y="740658"/>
            <a:ext cx="125656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i="0" dirty="0">
                <a:solidFill>
                  <a:srgbClr val="040C28"/>
                </a:solidFill>
                <a:effectLst/>
              </a:rPr>
              <a:t>NEN 3140, NIS2 en BIO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N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6FA02CB-D796-6446-B3C9-0B3048B24996}"/>
              </a:ext>
            </a:extLst>
          </p:cNvPr>
          <p:cNvSpPr txBox="1">
            <a:spLocks/>
          </p:cNvSpPr>
          <p:nvPr/>
        </p:nvSpPr>
        <p:spPr>
          <a:xfrm>
            <a:off x="381095" y="1172789"/>
            <a:ext cx="5928385" cy="22562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dirty="0">
              <a:ln>
                <a:noFill/>
              </a:ln>
              <a:solidFill>
                <a:srgbClr val="0D0F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nl-NL" sz="1600" b="1" dirty="0">
                <a:solidFill>
                  <a:schemeClr val="accent1"/>
                </a:solidFill>
              </a:rPr>
              <a:t>Uitgebreide compliance en beveiliging</a:t>
            </a:r>
            <a:br>
              <a:rPr lang="nl-NL" sz="1600" b="1" dirty="0">
                <a:solidFill>
                  <a:schemeClr val="accent1"/>
                </a:solidFill>
              </a:rPr>
            </a:br>
            <a:endParaRPr lang="nl-NL" sz="1600" b="1" dirty="0">
              <a:solidFill>
                <a:schemeClr val="accent1"/>
              </a:solidFill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iLOQ volledig ingericht volgens deze normen. Door controle over toegangsbeheer, uitgebreide registratie en auditing.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iLOQ is gecertificeerd op het hoogste beveiligingsniveau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Samenwerking AWS Cloud voor veilige, schaalbare infrastructuur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Risicobeheer- &amp; incidentresponseteam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2214606-679E-EE8B-F75B-2BD8E6CFFF2C}"/>
              </a:ext>
            </a:extLst>
          </p:cNvPr>
          <p:cNvSpPr txBox="1">
            <a:spLocks/>
          </p:cNvSpPr>
          <p:nvPr/>
        </p:nvSpPr>
        <p:spPr>
          <a:xfrm>
            <a:off x="4197246" y="1161355"/>
            <a:ext cx="2461988" cy="3918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1pPr>
            <a:lvl2pPr marL="3540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2pPr>
            <a:lvl3pPr marL="7175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3pPr>
            <a:lvl4pPr marL="10715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4pPr>
            <a:lvl5pPr marL="143510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5pPr>
            <a:lvl6pPr marL="178911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6pPr>
            <a:lvl7pPr marL="2152650" indent="-3635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7pPr>
            <a:lvl8pPr marL="2506663" indent="-3540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8pPr>
            <a:lvl9pPr marL="2871788" indent="-365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D0F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dirty="0">
                <a:ln>
                  <a:noFill/>
                </a:ln>
                <a:solidFill>
                  <a:srgbClr val="0D0F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Normenkader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dirty="0">
              <a:ln>
                <a:noFill/>
              </a:ln>
              <a:solidFill>
                <a:srgbClr val="0D0F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Picture 19" descr="A person holding a phone and typing on a computer&#10;&#10;AI-generated content may be incorrect.">
            <a:extLst>
              <a:ext uri="{FF2B5EF4-FFF2-40B4-BE49-F238E27FC236}">
                <a16:creationId xmlns:a16="http://schemas.microsoft.com/office/drawing/2014/main" id="{44E20AEA-0726-7004-496B-4E7B957A4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r="2085"/>
          <a:stretch>
            <a:fillRect/>
          </a:stretch>
        </p:blipFill>
        <p:spPr>
          <a:xfrm>
            <a:off x="6309481" y="-222584"/>
            <a:ext cx="6762232" cy="730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1" descr="Navigating NIS2 for EU Businesses: Ensuring Compliance and Seizing ...">
            <a:extLst>
              <a:ext uri="{FF2B5EF4-FFF2-40B4-BE49-F238E27FC236}">
                <a16:creationId xmlns:a16="http://schemas.microsoft.com/office/drawing/2014/main" id="{E16E4296-B476-53FD-A3AF-1AD04DDF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13" y="4222412"/>
            <a:ext cx="1835343" cy="1032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formativa per il trattamento dei dati personali secondo il ...">
            <a:extLst>
              <a:ext uri="{FF2B5EF4-FFF2-40B4-BE49-F238E27FC236}">
                <a16:creationId xmlns:a16="http://schemas.microsoft.com/office/drawing/2014/main" id="{843CFDA7-F719-6DE6-FCB1-04E06D6C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58" y="4222412"/>
            <a:ext cx="1772325" cy="1032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498774"/>
      </p:ext>
    </p:extLst>
  </p:cSld>
  <p:clrMapOvr>
    <a:masterClrMapping/>
  </p:clrMapOvr>
</p:sld>
</file>

<file path=ppt/theme/theme1.xml><?xml version="1.0" encoding="utf-8"?>
<a:theme xmlns:a="http://schemas.openxmlformats.org/drawingml/2006/main" name="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A4E1E14-05B2-E74E-BC6A-08DF480728F3}" vid="{3E8EE457-CD9D-6347-8C8A-B9032821B309}"/>
    </a:ext>
  </a:extLst>
</a:theme>
</file>

<file path=ppt/theme/theme10.xml><?xml version="1.0" encoding="utf-8"?>
<a:theme xmlns:a="http://schemas.openxmlformats.org/drawingml/2006/main" name="Office Theme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A4E1E14-05B2-E74E-BC6A-08DF480728F3}" vid="{3E8EE457-CD9D-6347-8C8A-B9032821B309}"/>
    </a:ext>
  </a:extLst>
</a:theme>
</file>

<file path=ppt/theme/theme3.xml><?xml version="1.0" encoding="utf-8"?>
<a:theme xmlns:a="http://schemas.openxmlformats.org/drawingml/2006/main" name="2_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A4E1E14-05B2-E74E-BC6A-08DF480728F3}" vid="{3E8EE457-CD9D-6347-8C8A-B9032821B309}"/>
    </a:ext>
  </a:extLst>
</a:theme>
</file>

<file path=ppt/theme/theme4.xml><?xml version="1.0" encoding="utf-8"?>
<a:theme xmlns:a="http://schemas.openxmlformats.org/drawingml/2006/main" name="3_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A4E1E14-05B2-E74E-BC6A-08DF480728F3}" vid="{3E8EE457-CD9D-6347-8C8A-B9032821B309}"/>
    </a:ext>
  </a:extLst>
</a:theme>
</file>

<file path=ppt/theme/theme5.xml><?xml version="1.0" encoding="utf-8"?>
<a:theme xmlns:a="http://schemas.openxmlformats.org/drawingml/2006/main" name="4_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47B4245-1C96-4C42-B3F4-7FC416969B42}" vid="{A66D6D57-1D11-FC4C-9F2A-B2C5D4F75680}"/>
    </a:ext>
  </a:extLst>
</a:theme>
</file>

<file path=ppt/theme/theme6.xml><?xml version="1.0" encoding="utf-8"?>
<a:theme xmlns:a="http://schemas.openxmlformats.org/drawingml/2006/main" name="5_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47B4245-1C96-4C42-B3F4-7FC416969B42}" vid="{A66D6D57-1D11-FC4C-9F2A-B2C5D4F75680}"/>
    </a:ext>
  </a:extLst>
</a:theme>
</file>

<file path=ppt/theme/theme7.xml><?xml version="1.0" encoding="utf-8"?>
<a:theme xmlns:a="http://schemas.openxmlformats.org/drawingml/2006/main" name="6_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A4E1E14-05B2-E74E-BC6A-08DF480728F3}" vid="{3E8EE457-CD9D-6347-8C8A-B9032821B309}"/>
    </a:ext>
  </a:extLst>
</a:theme>
</file>

<file path=ppt/theme/theme8.xml><?xml version="1.0" encoding="utf-8"?>
<a:theme xmlns:a="http://schemas.openxmlformats.org/drawingml/2006/main" name="7_iLOQ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rgbClr val="0D0F2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LOQ Template 2023 v2" id="{CD757591-FCCF-0C4A-B4F7-230658336E3F}" vid="{FC89E50F-84BF-D445-B41A-6D00D476D0A2}"/>
    </a:ext>
  </a:extLst>
</a:theme>
</file>

<file path=ppt/theme/theme9.xml><?xml version="1.0" encoding="utf-8"?>
<a:theme xmlns:a="http://schemas.openxmlformats.org/drawingml/2006/main" name="Office Theme">
  <a:themeElements>
    <a:clrScheme name="iloq">
      <a:dk1>
        <a:sysClr val="windowText" lastClr="000000"/>
      </a:dk1>
      <a:lt1>
        <a:sysClr val="window" lastClr="FFFFFF"/>
      </a:lt1>
      <a:dk2>
        <a:srgbClr val="65919F"/>
      </a:dk2>
      <a:lt2>
        <a:srgbClr val="F4F4F4"/>
      </a:lt2>
      <a:accent1>
        <a:srgbClr val="0A485F"/>
      </a:accent1>
      <a:accent2>
        <a:srgbClr val="1A1B31"/>
      </a:accent2>
      <a:accent3>
        <a:srgbClr val="D1C3AB"/>
      </a:accent3>
      <a:accent4>
        <a:srgbClr val="ECECEC"/>
      </a:accent4>
      <a:accent5>
        <a:srgbClr val="E6FF92"/>
      </a:accent5>
      <a:accent6>
        <a:srgbClr val="659E7A"/>
      </a:accent6>
      <a:hlink>
        <a:srgbClr val="0A485F"/>
      </a:hlink>
      <a:folHlink>
        <a:srgbClr val="0A48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f8c6ea-07e8-45a8-b35c-33bf974aa654">
      <UserInfo>
        <DisplayName>EXT Olavi Kaste</DisplayName>
        <AccountId>664</AccountId>
        <AccountType/>
      </UserInfo>
    </SharedWithUsers>
    <lcf76f155ced4ddcb4097134ff3c332f xmlns="e3a0e219-fbe9-49ad-b4d3-92bc66ae60aa">
      <Terms xmlns="http://schemas.microsoft.com/office/infopath/2007/PartnerControls"/>
    </lcf76f155ced4ddcb4097134ff3c332f>
    <TaxCatchAll xmlns="cff8c6ea-07e8-45a8-b35c-33bf974aa65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256E8D09A5B149BC47D3241C66CC11" ma:contentTypeVersion="19" ma:contentTypeDescription="Create a new document." ma:contentTypeScope="" ma:versionID="3ba58b3c5d3d5bda0659d10d193dc080">
  <xsd:schema xmlns:xsd="http://www.w3.org/2001/XMLSchema" xmlns:xs="http://www.w3.org/2001/XMLSchema" xmlns:p="http://schemas.microsoft.com/office/2006/metadata/properties" xmlns:ns2="e3a0e219-fbe9-49ad-b4d3-92bc66ae60aa" xmlns:ns3="cff8c6ea-07e8-45a8-b35c-33bf974aa654" targetNamespace="http://schemas.microsoft.com/office/2006/metadata/properties" ma:root="true" ma:fieldsID="5a440a786db8f25ba612dc2b65dd7568" ns2:_="" ns3:_="">
    <xsd:import namespace="e3a0e219-fbe9-49ad-b4d3-92bc66ae60aa"/>
    <xsd:import namespace="cff8c6ea-07e8-45a8-b35c-33bf974aa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0e219-fbe9-49ad-b4d3-92bc66ae60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c40de0-f6f7-4748-a1f2-57f6bb7c0b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8c6ea-07e8-45a8-b35c-33bf974aa65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f55d540-3f61-4e87-8941-9747fd2cd478}" ma:internalName="TaxCatchAll" ma:showField="CatchAllData" ma:web="cff8c6ea-07e8-45a8-b35c-33bf974aa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977DCC-FA5C-4C01-81D5-8B646B4C09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25B24-3485-4822-A4D9-EFA2AAB26194}">
  <ds:schemaRefs>
    <ds:schemaRef ds:uri="cff8c6ea-07e8-45a8-b35c-33bf974aa654"/>
    <ds:schemaRef ds:uri="e3a0e219-fbe9-49ad-b4d3-92bc66ae60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D4D1174-2381-4041-9E64-ECFB0D0B4038}">
  <ds:schemaRefs>
    <ds:schemaRef ds:uri="cff8c6ea-07e8-45a8-b35c-33bf974aa654"/>
    <ds:schemaRef ds:uri="e3a0e219-fbe9-49ad-b4d3-92bc66ae60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743</Words>
  <Application>Microsoft Office PowerPoint</Application>
  <PresentationFormat>Breedbeeld</PresentationFormat>
  <Paragraphs>141</Paragraphs>
  <Slides>13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8</vt:i4>
      </vt:variant>
      <vt:variant>
        <vt:lpstr>Diatitels</vt:lpstr>
      </vt:variant>
      <vt:variant>
        <vt:i4>13</vt:i4>
      </vt:variant>
    </vt:vector>
  </HeadingPairs>
  <TitlesOfParts>
    <vt:vector size="24" baseType="lpstr">
      <vt:lpstr>Arial</vt:lpstr>
      <vt:lpstr>Arial,Sans-Serif</vt:lpstr>
      <vt:lpstr>Calibri</vt:lpstr>
      <vt:lpstr>iLOQ</vt:lpstr>
      <vt:lpstr>1_iLOQ</vt:lpstr>
      <vt:lpstr>2_iLOQ</vt:lpstr>
      <vt:lpstr>3_iLOQ</vt:lpstr>
      <vt:lpstr>4_iLOQ</vt:lpstr>
      <vt:lpstr>5_iLOQ</vt:lpstr>
      <vt:lpstr>6_iLOQ</vt:lpstr>
      <vt:lpstr>7_iLOQ</vt:lpstr>
      <vt:lpstr>PowerPoint-presentatie</vt:lpstr>
      <vt:lpstr>PowerPoint-presentatie</vt:lpstr>
      <vt:lpstr>iLOQ </vt:lpstr>
      <vt:lpstr>PowerPoint-presentatie</vt:lpstr>
      <vt:lpstr>PowerPoint-presentatie</vt:lpstr>
      <vt:lpstr>PowerPoint-presentatie</vt:lpstr>
      <vt:lpstr>PowerPoint-presentatie</vt:lpstr>
      <vt:lpstr>Onze voordelen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Kaartinen</dc:creator>
  <cp:lastModifiedBy>Daphne Komduur-Rijsdijk</cp:lastModifiedBy>
  <cp:revision>10</cp:revision>
  <dcterms:created xsi:type="dcterms:W3CDTF">2023-02-16T10:21:22Z</dcterms:created>
  <dcterms:modified xsi:type="dcterms:W3CDTF">2025-10-06T14:47:59Z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8f31255-8333-4ec0-aa0e-100da06e3264_Enabled">
    <vt:lpwstr>true</vt:lpwstr>
  </property>
  <property fmtid="{D5CDD505-2E9C-101B-9397-08002B2CF9AE}" pid="3" name="MSIP_Label_08f31255-8333-4ec0-aa0e-100da06e3264_SetDate">
    <vt:lpwstr>2023-03-01T09:48:57Z</vt:lpwstr>
  </property>
  <property fmtid="{D5CDD505-2E9C-101B-9397-08002B2CF9AE}" pid="4" name="MSIP_Label_08f31255-8333-4ec0-aa0e-100da06e3264_Method">
    <vt:lpwstr>Privileged</vt:lpwstr>
  </property>
  <property fmtid="{D5CDD505-2E9C-101B-9397-08002B2CF9AE}" pid="5" name="MSIP_Label_08f31255-8333-4ec0-aa0e-100da06e3264_Name">
    <vt:lpwstr>Public</vt:lpwstr>
  </property>
  <property fmtid="{D5CDD505-2E9C-101B-9397-08002B2CF9AE}" pid="6" name="MSIP_Label_08f31255-8333-4ec0-aa0e-100da06e3264_SiteId">
    <vt:lpwstr>f90ee99c-a6c1-4a65-a4fa-5c854f45f809</vt:lpwstr>
  </property>
  <property fmtid="{D5CDD505-2E9C-101B-9397-08002B2CF9AE}" pid="7" name="MSIP_Label_08f31255-8333-4ec0-aa0e-100da06e3264_ActionId">
    <vt:lpwstr>0d600596-cb45-4c35-9a66-3614a6e55f61</vt:lpwstr>
  </property>
  <property fmtid="{D5CDD505-2E9C-101B-9397-08002B2CF9AE}" pid="8" name="MSIP_Label_08f31255-8333-4ec0-aa0e-100da06e3264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0x01010080256E8D09A5B149BC47D3241C66CC11</vt:lpwstr>
  </property>
</Properties>
</file>